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2" r:id="rId1"/>
    <p:sldMasterId id="2147483806" r:id="rId2"/>
  </p:sldMasterIdLst>
  <p:notesMasterIdLst>
    <p:notesMasterId r:id="rId29"/>
  </p:notesMasterIdLst>
  <p:sldIdLst>
    <p:sldId id="364" r:id="rId3"/>
    <p:sldId id="418" r:id="rId4"/>
    <p:sldId id="366" r:id="rId5"/>
    <p:sldId id="367" r:id="rId6"/>
    <p:sldId id="369" r:id="rId7"/>
    <p:sldId id="370" r:id="rId8"/>
    <p:sldId id="371" r:id="rId9"/>
    <p:sldId id="372" r:id="rId10"/>
    <p:sldId id="393" r:id="rId11"/>
    <p:sldId id="297" r:id="rId12"/>
    <p:sldId id="362" r:id="rId13"/>
    <p:sldId id="373" r:id="rId14"/>
    <p:sldId id="284" r:id="rId15"/>
    <p:sldId id="296" r:id="rId16"/>
    <p:sldId id="404" r:id="rId17"/>
    <p:sldId id="419" r:id="rId18"/>
    <p:sldId id="359" r:id="rId19"/>
    <p:sldId id="408" r:id="rId20"/>
    <p:sldId id="409" r:id="rId21"/>
    <p:sldId id="291" r:id="rId22"/>
    <p:sldId id="363" r:id="rId23"/>
    <p:sldId id="272" r:id="rId24"/>
    <p:sldId id="274" r:id="rId25"/>
    <p:sldId id="308" r:id="rId26"/>
    <p:sldId id="377" r:id="rId27"/>
    <p:sldId id="405" r:id="rId2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Gill Sans MT"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Gill Sans MT"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Gill Sans MT"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Gill Sans MT"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Gill Sans MT" pitchFamily="34" charset="0"/>
        <a:ea typeface="MS PGothic" pitchFamily="34" charset="-128"/>
        <a:cs typeface="+mn-cs"/>
      </a:defRPr>
    </a:lvl5pPr>
    <a:lvl6pPr marL="2286000" algn="l" defTabSz="914400" rtl="0" eaLnBrk="1" latinLnBrk="0" hangingPunct="1">
      <a:defRPr kern="1200">
        <a:solidFill>
          <a:schemeClr val="tx1"/>
        </a:solidFill>
        <a:latin typeface="Gill Sans MT" pitchFamily="34" charset="0"/>
        <a:ea typeface="MS PGothic" pitchFamily="34" charset="-128"/>
        <a:cs typeface="+mn-cs"/>
      </a:defRPr>
    </a:lvl6pPr>
    <a:lvl7pPr marL="2743200" algn="l" defTabSz="914400" rtl="0" eaLnBrk="1" latinLnBrk="0" hangingPunct="1">
      <a:defRPr kern="1200">
        <a:solidFill>
          <a:schemeClr val="tx1"/>
        </a:solidFill>
        <a:latin typeface="Gill Sans MT" pitchFamily="34" charset="0"/>
        <a:ea typeface="MS PGothic" pitchFamily="34" charset="-128"/>
        <a:cs typeface="+mn-cs"/>
      </a:defRPr>
    </a:lvl7pPr>
    <a:lvl8pPr marL="3200400" algn="l" defTabSz="914400" rtl="0" eaLnBrk="1" latinLnBrk="0" hangingPunct="1">
      <a:defRPr kern="1200">
        <a:solidFill>
          <a:schemeClr val="tx1"/>
        </a:solidFill>
        <a:latin typeface="Gill Sans MT" pitchFamily="34" charset="0"/>
        <a:ea typeface="MS PGothic" pitchFamily="34" charset="-128"/>
        <a:cs typeface="+mn-cs"/>
      </a:defRPr>
    </a:lvl8pPr>
    <a:lvl9pPr marL="3657600" algn="l" defTabSz="914400" rtl="0" eaLnBrk="1" latinLnBrk="0" hangingPunct="1">
      <a:defRPr kern="1200">
        <a:solidFill>
          <a:schemeClr val="tx1"/>
        </a:solidFill>
        <a:latin typeface="Gill Sans MT"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2987"/>
    <a:srgbClr val="F806D5"/>
    <a:srgbClr val="FF66CC"/>
    <a:srgbClr val="4E02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132" autoAdjust="0"/>
  </p:normalViewPr>
  <p:slideViewPr>
    <p:cSldViewPr>
      <p:cViewPr varScale="1">
        <p:scale>
          <a:sx n="49" d="100"/>
          <a:sy n="49" d="100"/>
        </p:scale>
        <p:origin x="1686" y="54"/>
      </p:cViewPr>
      <p:guideLst>
        <p:guide orient="horz" pos="2160"/>
        <p:guide pos="2880"/>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4445C864-7132-44F0-8D78-8B84E09354AC}" type="datetimeFigureOut">
              <a:rPr lang="en-US" altLang="en-US"/>
              <a:pPr/>
              <a:t>5/8/2019</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10B6B814-B14C-49A1-A985-B4F534ACCB0A}" type="slidenum">
              <a:rPr lang="en-US" altLang="en-US"/>
              <a:pPr/>
              <a:t>‹#›</a:t>
            </a:fld>
            <a:endParaRPr lang="en-US" altLang="en-US"/>
          </a:p>
        </p:txBody>
      </p:sp>
    </p:spTree>
    <p:extLst>
      <p:ext uri="{BB962C8B-B14F-4D97-AF65-F5344CB8AC3E}">
        <p14:creationId xmlns:p14="http://schemas.microsoft.com/office/powerpoint/2010/main" val="79100928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S PGothic" pitchFamily="34" charset="-128"/>
        <a:cs typeface="+mn-cs"/>
      </a:defRPr>
    </a:lvl1pPr>
    <a:lvl2pPr marL="457200" algn="l" rtl="0" fontAlgn="base">
      <a:spcBef>
        <a:spcPct val="30000"/>
      </a:spcBef>
      <a:spcAft>
        <a:spcPct val="0"/>
      </a:spcAft>
      <a:defRPr sz="1200" kern="1200">
        <a:solidFill>
          <a:schemeClr val="tx1"/>
        </a:solidFill>
        <a:latin typeface="+mn-lt"/>
        <a:ea typeface="MS PGothic" pitchFamily="34" charset="-128"/>
        <a:cs typeface="+mn-cs"/>
      </a:defRPr>
    </a:lvl2pPr>
    <a:lvl3pPr marL="914400" algn="l" rtl="0" fontAlgn="base">
      <a:spcBef>
        <a:spcPct val="30000"/>
      </a:spcBef>
      <a:spcAft>
        <a:spcPct val="0"/>
      </a:spcAft>
      <a:defRPr sz="1200" kern="1200">
        <a:solidFill>
          <a:schemeClr val="tx1"/>
        </a:solidFill>
        <a:latin typeface="+mn-lt"/>
        <a:ea typeface="MS PGothic" pitchFamily="34" charset="-128"/>
        <a:cs typeface="+mn-cs"/>
      </a:defRPr>
    </a:lvl3pPr>
    <a:lvl4pPr marL="1371600" algn="l" rtl="0" fontAlgn="base">
      <a:spcBef>
        <a:spcPct val="30000"/>
      </a:spcBef>
      <a:spcAft>
        <a:spcPct val="0"/>
      </a:spcAft>
      <a:defRPr sz="1200" kern="1200">
        <a:solidFill>
          <a:schemeClr val="tx1"/>
        </a:solidFill>
        <a:latin typeface="+mn-lt"/>
        <a:ea typeface="MS PGothic" pitchFamily="34" charset="-128"/>
        <a:cs typeface="+mn-cs"/>
      </a:defRPr>
    </a:lvl4pPr>
    <a:lvl5pPr marL="1828800" algn="l" rtl="0" fontAlgn="base">
      <a:spcBef>
        <a:spcPct val="30000"/>
      </a:spcBef>
      <a:spcAft>
        <a:spcPct val="0"/>
      </a:spcAft>
      <a:defRPr sz="1200" kern="1200">
        <a:solidFill>
          <a:schemeClr val="tx1"/>
        </a:solidFill>
        <a:latin typeface="+mn-lt"/>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AEA201-A01B-4E91-B3F7-611669028C00}" type="slidenum">
              <a:rPr lang="en-US" altLang="en-US" smtClean="0"/>
              <a:pPr/>
              <a:t>1</a:t>
            </a:fld>
            <a:endParaRPr lang="en-US" altLang="en-US"/>
          </a:p>
        </p:txBody>
      </p:sp>
    </p:spTree>
    <p:extLst>
      <p:ext uri="{BB962C8B-B14F-4D97-AF65-F5344CB8AC3E}">
        <p14:creationId xmlns:p14="http://schemas.microsoft.com/office/powerpoint/2010/main" val="1352315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marL="342900" indent="-342900">
              <a:spcBef>
                <a:spcPct val="0"/>
              </a:spcBef>
              <a:buFontTx/>
              <a:buChar char="•"/>
            </a:pPr>
            <a:r>
              <a:rPr lang="en-US" altLang="en-US" sz="2400">
                <a:cs typeface="MS PGothic" panose="020B0600070205080204" pitchFamily="34" charset="-128"/>
              </a:rPr>
              <a:t>Underground newspapers and magazines; e.g. </a:t>
            </a:r>
            <a:r>
              <a:rPr lang="en-US" altLang="en-US" sz="2400" i="1">
                <a:cs typeface="MS PGothic" panose="020B0600070205080204" pitchFamily="34" charset="-128"/>
              </a:rPr>
              <a:t>Rolling Stone</a:t>
            </a:r>
          </a:p>
          <a:p>
            <a:pPr marL="342900" indent="-342900">
              <a:spcBef>
                <a:spcPct val="0"/>
              </a:spcBef>
              <a:buFontTx/>
              <a:buChar char="•"/>
            </a:pPr>
            <a:r>
              <a:rPr lang="en-US" altLang="en-US" sz="2400">
                <a:cs typeface="MS PGothic" panose="020B0600070205080204" pitchFamily="34" charset="-128"/>
              </a:rPr>
              <a:t>Counterculture art was highly influenced by Dada </a:t>
            </a:r>
          </a:p>
          <a:p>
            <a:pPr marL="800100" lvl="1" indent="-342900">
              <a:spcBef>
                <a:spcPct val="0"/>
              </a:spcBef>
              <a:buFontTx/>
              <a:buChar char="•"/>
            </a:pPr>
            <a:r>
              <a:rPr lang="en-US" altLang="en-US" sz="2000">
                <a:cs typeface="MS PGothic" panose="020B0600070205080204" pitchFamily="34" charset="-128"/>
              </a:rPr>
              <a:t>Avant-garde and Anti-Art genres.</a:t>
            </a:r>
          </a:p>
          <a:p>
            <a:pPr marL="800100" lvl="1" indent="-342900">
              <a:spcBef>
                <a:spcPct val="0"/>
              </a:spcBef>
              <a:buFontTx/>
              <a:buChar char="•"/>
            </a:pPr>
            <a:r>
              <a:rPr lang="en-US" altLang="en-US" sz="2000">
                <a:cs typeface="MS PGothic" panose="020B0600070205080204" pitchFamily="34" charset="-128"/>
              </a:rPr>
              <a:t>Andy Warhol and Pop Art</a:t>
            </a:r>
          </a:p>
          <a:p>
            <a:pPr marL="342900" indent="-342900">
              <a:spcBef>
                <a:spcPct val="0"/>
              </a:spcBef>
            </a:pPr>
            <a:r>
              <a:rPr lang="en-US" altLang="en-US" sz="2800">
                <a:cs typeface="MS PGothic" panose="020B0600070205080204" pitchFamily="34" charset="-128"/>
              </a:rPr>
              <a:t>Folk Music revival:  Highly involved in the civil rights and free speech movements</a:t>
            </a:r>
          </a:p>
          <a:p>
            <a:pPr marL="800100" lvl="1" indent="-342900">
              <a:spcBef>
                <a:spcPct val="0"/>
              </a:spcBef>
            </a:pPr>
            <a:r>
              <a:rPr lang="en-US" altLang="en-US" sz="2400">
                <a:cs typeface="MS PGothic" panose="020B0600070205080204" pitchFamily="34" charset="-128"/>
              </a:rPr>
              <a:t>Bob Dylan, Joan Baez, and Peter, Paul &amp; Mary</a:t>
            </a:r>
          </a:p>
          <a:p>
            <a:pPr marL="342900" indent="-342900">
              <a:spcBef>
                <a:spcPct val="0"/>
              </a:spcBef>
            </a:pPr>
            <a:r>
              <a:rPr lang="en-US" altLang="en-US" sz="2800">
                <a:cs typeface="MS PGothic" panose="020B0600070205080204" pitchFamily="34" charset="-128"/>
              </a:rPr>
              <a:t>The British Invasion: Influenced by the folk music scene and early rock and roll</a:t>
            </a:r>
          </a:p>
          <a:p>
            <a:pPr marL="800100" lvl="1" indent="-342900">
              <a:spcBef>
                <a:spcPct val="0"/>
              </a:spcBef>
            </a:pPr>
            <a:r>
              <a:rPr lang="en-US" altLang="en-US" sz="2400">
                <a:cs typeface="MS PGothic" panose="020B0600070205080204" pitchFamily="34" charset="-128"/>
              </a:rPr>
              <a:t>The Rolling Stones, The Animals, The Who, Herman’s Hermits, Manfred Mann</a:t>
            </a:r>
          </a:p>
          <a:p>
            <a:pPr marL="342900" indent="-342900">
              <a:spcBef>
                <a:spcPct val="0"/>
              </a:spcBef>
            </a:pPr>
            <a:r>
              <a:rPr lang="en-US" altLang="en-US">
                <a:cs typeface="MS PGothic" panose="020B0600070205080204" pitchFamily="34" charset="-128"/>
              </a:rPr>
              <a:t>The Beatles came to the United States on February 7, 1964 to perform on the Ed Sullivan Show.  The screams of the audience made much of their performance unable to be heard.</a:t>
            </a:r>
          </a:p>
          <a:p>
            <a:pPr marL="342900" indent="-342900">
              <a:spcBef>
                <a:spcPct val="0"/>
              </a:spcBef>
              <a:buFontTx/>
              <a:buChar char="•"/>
            </a:pPr>
            <a:endParaRPr lang="en-US" altLang="en-US">
              <a:cs typeface="MS PGothic" panose="020B0600070205080204" pitchFamily="34" charset="-128"/>
            </a:endParaRPr>
          </a:p>
        </p:txBody>
      </p:sp>
      <p:sp>
        <p:nvSpPr>
          <p:cNvPr id="51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1E68C647-88CD-45EF-AE06-2D12B405DC5A}" type="slidenum">
              <a:rPr lang="en-US" altLang="en-US" sz="1200"/>
              <a:pPr/>
              <a:t>12</a:t>
            </a:fld>
            <a:endParaRPr lang="en-US" altLang="en-US" sz="1200"/>
          </a:p>
        </p:txBody>
      </p:sp>
    </p:spTree>
    <p:extLst>
      <p:ext uri="{BB962C8B-B14F-4D97-AF65-F5344CB8AC3E}">
        <p14:creationId xmlns:p14="http://schemas.microsoft.com/office/powerpoint/2010/main" val="1217941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spcBef>
                <a:spcPct val="0"/>
              </a:spcBef>
            </a:pPr>
            <a:r>
              <a:rPr lang="en-US" altLang="en-US" dirty="0"/>
              <a:t>Folk music: </a:t>
            </a:r>
            <a:r>
              <a:rPr lang="en-US" altLang="en-US" sz="2400" dirty="0"/>
              <a:t>Bob Dylan, Joan Baez, and Peter, Paul &amp; Mary</a:t>
            </a:r>
          </a:p>
          <a:p>
            <a:pPr marL="0" lvl="1">
              <a:spcBef>
                <a:spcPct val="0"/>
              </a:spcBef>
            </a:pPr>
            <a:r>
              <a:rPr lang="en-US" altLang="en-US" sz="2400" dirty="0"/>
              <a:t>British Invasion: The Rolling Stones, The Animals, The Who, Herman’s Hermits, Manfred Mann</a:t>
            </a:r>
          </a:p>
          <a:p>
            <a:pPr marL="0" lvl="1">
              <a:spcBef>
                <a:spcPct val="0"/>
              </a:spcBef>
            </a:pPr>
            <a:endParaRPr lang="en-US" altLang="en-US" sz="2400" dirty="0"/>
          </a:p>
          <a:p>
            <a:pPr>
              <a:spcBef>
                <a:spcPct val="0"/>
              </a:spcBef>
            </a:pPr>
            <a:endParaRPr lang="en-US" altLang="en-US" dirty="0"/>
          </a:p>
        </p:txBody>
      </p:sp>
      <p:sp>
        <p:nvSpPr>
          <p:cNvPr id="645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itchFamily="34" charset="0"/>
                <a:ea typeface="MS PGothic" pitchFamily="34" charset="-128"/>
              </a:defRPr>
            </a:lvl1pPr>
            <a:lvl2pPr marL="742950" indent="-285750">
              <a:defRPr>
                <a:solidFill>
                  <a:schemeClr val="tx1"/>
                </a:solidFill>
                <a:latin typeface="Gill Sans MT" pitchFamily="34" charset="0"/>
                <a:ea typeface="MS PGothic" pitchFamily="34" charset="-128"/>
              </a:defRPr>
            </a:lvl2pPr>
            <a:lvl3pPr marL="1143000" indent="-228600">
              <a:defRPr>
                <a:solidFill>
                  <a:schemeClr val="tx1"/>
                </a:solidFill>
                <a:latin typeface="Gill Sans MT" pitchFamily="34" charset="0"/>
                <a:ea typeface="MS PGothic" pitchFamily="34" charset="-128"/>
              </a:defRPr>
            </a:lvl3pPr>
            <a:lvl4pPr marL="1600200" indent="-228600">
              <a:defRPr>
                <a:solidFill>
                  <a:schemeClr val="tx1"/>
                </a:solidFill>
                <a:latin typeface="Gill Sans MT" pitchFamily="34" charset="0"/>
                <a:ea typeface="MS PGothic" pitchFamily="34" charset="-128"/>
              </a:defRPr>
            </a:lvl4pPr>
            <a:lvl5pPr marL="2057400" indent="-228600">
              <a:defRPr>
                <a:solidFill>
                  <a:schemeClr val="tx1"/>
                </a:solidFill>
                <a:latin typeface="Gill Sans MT" pitchFamily="34" charset="0"/>
                <a:ea typeface="MS PGothic" pitchFamily="34" charset="-128"/>
              </a:defRPr>
            </a:lvl5pPr>
            <a:lvl6pPr marL="2514600" indent="-228600" fontAlgn="base">
              <a:spcBef>
                <a:spcPct val="0"/>
              </a:spcBef>
              <a:spcAft>
                <a:spcPct val="0"/>
              </a:spcAft>
              <a:defRPr>
                <a:solidFill>
                  <a:schemeClr val="tx1"/>
                </a:solidFill>
                <a:latin typeface="Gill Sans MT" pitchFamily="34" charset="0"/>
                <a:ea typeface="MS PGothic" pitchFamily="34" charset="-128"/>
              </a:defRPr>
            </a:lvl6pPr>
            <a:lvl7pPr marL="2971800" indent="-228600" fontAlgn="base">
              <a:spcBef>
                <a:spcPct val="0"/>
              </a:spcBef>
              <a:spcAft>
                <a:spcPct val="0"/>
              </a:spcAft>
              <a:defRPr>
                <a:solidFill>
                  <a:schemeClr val="tx1"/>
                </a:solidFill>
                <a:latin typeface="Gill Sans MT" pitchFamily="34" charset="0"/>
                <a:ea typeface="MS PGothic" pitchFamily="34" charset="-128"/>
              </a:defRPr>
            </a:lvl7pPr>
            <a:lvl8pPr marL="3429000" indent="-228600" fontAlgn="base">
              <a:spcBef>
                <a:spcPct val="0"/>
              </a:spcBef>
              <a:spcAft>
                <a:spcPct val="0"/>
              </a:spcAft>
              <a:defRPr>
                <a:solidFill>
                  <a:schemeClr val="tx1"/>
                </a:solidFill>
                <a:latin typeface="Gill Sans MT" pitchFamily="34" charset="0"/>
                <a:ea typeface="MS PGothic" pitchFamily="34" charset="-128"/>
              </a:defRPr>
            </a:lvl8pPr>
            <a:lvl9pPr marL="3886200" indent="-228600" fontAlgn="base">
              <a:spcBef>
                <a:spcPct val="0"/>
              </a:spcBef>
              <a:spcAft>
                <a:spcPct val="0"/>
              </a:spcAft>
              <a:defRPr>
                <a:solidFill>
                  <a:schemeClr val="tx1"/>
                </a:solidFill>
                <a:latin typeface="Gill Sans MT" pitchFamily="34" charset="0"/>
                <a:ea typeface="MS PGothic" pitchFamily="34" charset="-128"/>
              </a:defRPr>
            </a:lvl9pPr>
          </a:lstStyle>
          <a:p>
            <a:fld id="{CC7ECE88-CB5E-4CB0-BAF0-A19FB90E7EBA}" type="slidenum">
              <a:rPr lang="en-US" altLang="en-US">
                <a:latin typeface="Calibri" pitchFamily="34" charset="0"/>
              </a:rPr>
              <a:pPr/>
              <a:t>13</a:t>
            </a:fld>
            <a:endParaRPr lang="en-US" altLang="en-US">
              <a:latin typeface="Calibri" pitchFamily="34" charset="0"/>
            </a:endParaRPr>
          </a:p>
        </p:txBody>
      </p:sp>
    </p:spTree>
    <p:extLst>
      <p:ext uri="{BB962C8B-B14F-4D97-AF65-F5344CB8AC3E}">
        <p14:creationId xmlns:p14="http://schemas.microsoft.com/office/powerpoint/2010/main" val="1531400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Meet the Beatles (1964)</a:t>
            </a:r>
          </a:p>
          <a:p>
            <a:r>
              <a:rPr lang="en-US" dirty="0"/>
              <a:t>Rubber Soul (1965)</a:t>
            </a:r>
          </a:p>
          <a:p>
            <a:r>
              <a:rPr lang="en-US" dirty="0"/>
              <a:t>Revolver (1966)</a:t>
            </a:r>
          </a:p>
          <a:p>
            <a:r>
              <a:rPr lang="en-US" dirty="0"/>
              <a:t>Sgt. Pepper (1967)</a:t>
            </a:r>
          </a:p>
          <a:p>
            <a:r>
              <a:rPr lang="en-US" dirty="0"/>
              <a:t>Magical Mystery Tour (1967)</a:t>
            </a:r>
          </a:p>
          <a:p>
            <a:r>
              <a:rPr lang="en-US" dirty="0"/>
              <a:t>The White Album (1968) – Back in the USSR, Dear Prudence, Oh-</a:t>
            </a:r>
            <a:r>
              <a:rPr lang="en-US" dirty="0" err="1"/>
              <a:t>Bla</a:t>
            </a:r>
            <a:r>
              <a:rPr lang="en-US" dirty="0"/>
              <a:t>-Di</a:t>
            </a:r>
            <a:r>
              <a:rPr lang="en-US" baseline="0" dirty="0"/>
              <a:t> Oh-</a:t>
            </a:r>
            <a:r>
              <a:rPr lang="en-US" baseline="0" dirty="0" err="1"/>
              <a:t>Bla</a:t>
            </a:r>
            <a:r>
              <a:rPr lang="en-US" baseline="0" dirty="0"/>
              <a:t>-Da, Happiness is a Warm Gun, While My Guitar Gently Weeps, Blackbird, Helter </a:t>
            </a:r>
            <a:r>
              <a:rPr lang="en-US" baseline="0" dirty="0" err="1"/>
              <a:t>Skelter</a:t>
            </a:r>
            <a:r>
              <a:rPr lang="en-US" baseline="0" dirty="0"/>
              <a:t>, Revolution</a:t>
            </a:r>
            <a:endParaRPr lang="en-US" dirty="0"/>
          </a:p>
          <a:p>
            <a:r>
              <a:rPr lang="en-US" dirty="0"/>
              <a:t>Abbey Road (1969)</a:t>
            </a:r>
          </a:p>
        </p:txBody>
      </p:sp>
      <p:sp>
        <p:nvSpPr>
          <p:cNvPr id="4" name="Slide Number Placeholder 3"/>
          <p:cNvSpPr>
            <a:spLocks noGrp="1"/>
          </p:cNvSpPr>
          <p:nvPr>
            <p:ph type="sldNum" sz="quarter" idx="10"/>
          </p:nvPr>
        </p:nvSpPr>
        <p:spPr/>
        <p:txBody>
          <a:bodyPr/>
          <a:lstStyle/>
          <a:p>
            <a:fld id="{10B6B814-B14C-49A1-A985-B4F534ACCB0A}" type="slidenum">
              <a:rPr lang="en-US" altLang="en-US" smtClean="0"/>
              <a:pPr/>
              <a:t>14</a:t>
            </a:fld>
            <a:endParaRPr lang="en-US" altLang="en-US"/>
          </a:p>
        </p:txBody>
      </p:sp>
    </p:spTree>
    <p:extLst>
      <p:ext uri="{BB962C8B-B14F-4D97-AF65-F5344CB8AC3E}">
        <p14:creationId xmlns:p14="http://schemas.microsoft.com/office/powerpoint/2010/main" val="3077336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spcBef>
                <a:spcPct val="0"/>
              </a:spcBef>
            </a:pPr>
            <a:r>
              <a:rPr lang="en-US" altLang="en-US" dirty="0"/>
              <a:t>Folk music: </a:t>
            </a:r>
            <a:r>
              <a:rPr lang="en-US" altLang="en-US" sz="2400" dirty="0"/>
              <a:t>Bob Dylan, Joan Baez, and Peter, Paul &amp; Mary</a:t>
            </a:r>
          </a:p>
          <a:p>
            <a:pPr marL="0" lvl="1">
              <a:spcBef>
                <a:spcPct val="0"/>
              </a:spcBef>
            </a:pPr>
            <a:r>
              <a:rPr lang="en-US" altLang="en-US" sz="2400" dirty="0"/>
              <a:t>British Invasion: The Rolling Stones, The Animals, The Who, Herman’s Hermits, Manfred Mann</a:t>
            </a:r>
          </a:p>
          <a:p>
            <a:pPr marL="0" lvl="1">
              <a:spcBef>
                <a:spcPct val="0"/>
              </a:spcBef>
            </a:pPr>
            <a:endParaRPr lang="en-US" altLang="en-US" sz="2400" dirty="0"/>
          </a:p>
          <a:p>
            <a:pPr>
              <a:spcBef>
                <a:spcPct val="0"/>
              </a:spcBef>
            </a:pPr>
            <a:endParaRPr lang="en-US" altLang="en-US" dirty="0"/>
          </a:p>
        </p:txBody>
      </p:sp>
      <p:sp>
        <p:nvSpPr>
          <p:cNvPr id="645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itchFamily="34" charset="0"/>
                <a:ea typeface="MS PGothic" pitchFamily="34" charset="-128"/>
              </a:defRPr>
            </a:lvl1pPr>
            <a:lvl2pPr marL="742950" indent="-285750">
              <a:defRPr>
                <a:solidFill>
                  <a:schemeClr val="tx1"/>
                </a:solidFill>
                <a:latin typeface="Gill Sans MT" pitchFamily="34" charset="0"/>
                <a:ea typeface="MS PGothic" pitchFamily="34" charset="-128"/>
              </a:defRPr>
            </a:lvl2pPr>
            <a:lvl3pPr marL="1143000" indent="-228600">
              <a:defRPr>
                <a:solidFill>
                  <a:schemeClr val="tx1"/>
                </a:solidFill>
                <a:latin typeface="Gill Sans MT" pitchFamily="34" charset="0"/>
                <a:ea typeface="MS PGothic" pitchFamily="34" charset="-128"/>
              </a:defRPr>
            </a:lvl3pPr>
            <a:lvl4pPr marL="1600200" indent="-228600">
              <a:defRPr>
                <a:solidFill>
                  <a:schemeClr val="tx1"/>
                </a:solidFill>
                <a:latin typeface="Gill Sans MT" pitchFamily="34" charset="0"/>
                <a:ea typeface="MS PGothic" pitchFamily="34" charset="-128"/>
              </a:defRPr>
            </a:lvl4pPr>
            <a:lvl5pPr marL="2057400" indent="-228600">
              <a:defRPr>
                <a:solidFill>
                  <a:schemeClr val="tx1"/>
                </a:solidFill>
                <a:latin typeface="Gill Sans MT" pitchFamily="34" charset="0"/>
                <a:ea typeface="MS PGothic" pitchFamily="34" charset="-128"/>
              </a:defRPr>
            </a:lvl5pPr>
            <a:lvl6pPr marL="2514600" indent="-228600" fontAlgn="base">
              <a:spcBef>
                <a:spcPct val="0"/>
              </a:spcBef>
              <a:spcAft>
                <a:spcPct val="0"/>
              </a:spcAft>
              <a:defRPr>
                <a:solidFill>
                  <a:schemeClr val="tx1"/>
                </a:solidFill>
                <a:latin typeface="Gill Sans MT" pitchFamily="34" charset="0"/>
                <a:ea typeface="MS PGothic" pitchFamily="34" charset="-128"/>
              </a:defRPr>
            </a:lvl6pPr>
            <a:lvl7pPr marL="2971800" indent="-228600" fontAlgn="base">
              <a:spcBef>
                <a:spcPct val="0"/>
              </a:spcBef>
              <a:spcAft>
                <a:spcPct val="0"/>
              </a:spcAft>
              <a:defRPr>
                <a:solidFill>
                  <a:schemeClr val="tx1"/>
                </a:solidFill>
                <a:latin typeface="Gill Sans MT" pitchFamily="34" charset="0"/>
                <a:ea typeface="MS PGothic" pitchFamily="34" charset="-128"/>
              </a:defRPr>
            </a:lvl7pPr>
            <a:lvl8pPr marL="3429000" indent="-228600" fontAlgn="base">
              <a:spcBef>
                <a:spcPct val="0"/>
              </a:spcBef>
              <a:spcAft>
                <a:spcPct val="0"/>
              </a:spcAft>
              <a:defRPr>
                <a:solidFill>
                  <a:schemeClr val="tx1"/>
                </a:solidFill>
                <a:latin typeface="Gill Sans MT" pitchFamily="34" charset="0"/>
                <a:ea typeface="MS PGothic" pitchFamily="34" charset="-128"/>
              </a:defRPr>
            </a:lvl8pPr>
            <a:lvl9pPr marL="3886200" indent="-228600" fontAlgn="base">
              <a:spcBef>
                <a:spcPct val="0"/>
              </a:spcBef>
              <a:spcAft>
                <a:spcPct val="0"/>
              </a:spcAft>
              <a:defRPr>
                <a:solidFill>
                  <a:schemeClr val="tx1"/>
                </a:solidFill>
                <a:latin typeface="Gill Sans MT" pitchFamily="34" charset="0"/>
                <a:ea typeface="MS PGothic" pitchFamily="34" charset="-128"/>
              </a:defRPr>
            </a:lvl9pPr>
          </a:lstStyle>
          <a:p>
            <a:fld id="{CC7ECE88-CB5E-4CB0-BAF0-A19FB90E7EBA}" type="slidenum">
              <a:rPr lang="en-US" altLang="en-US">
                <a:latin typeface="Calibri" pitchFamily="34" charset="0"/>
              </a:rPr>
              <a:pPr/>
              <a:t>15</a:t>
            </a:fld>
            <a:endParaRPr lang="en-US" altLang="en-US">
              <a:latin typeface="Calibri" pitchFamily="34" charset="0"/>
            </a:endParaRPr>
          </a:p>
        </p:txBody>
      </p:sp>
    </p:spTree>
    <p:extLst>
      <p:ext uri="{BB962C8B-B14F-4D97-AF65-F5344CB8AC3E}">
        <p14:creationId xmlns:p14="http://schemas.microsoft.com/office/powerpoint/2010/main" val="3888966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a:buChar char="•"/>
            </a:pPr>
            <a:r>
              <a:rPr lang="en-US" dirty="0"/>
              <a:t>Two days before the festival was supposed to start, 50,000 people had already arrived before all the fencing was built</a:t>
            </a:r>
          </a:p>
          <a:p>
            <a:pPr marL="457200" indent="-457200">
              <a:buFont typeface="Arial"/>
              <a:buChar char="•"/>
            </a:pPr>
            <a:r>
              <a:rPr lang="en-US" dirty="0"/>
              <a:t>Fencing was planned to go up the day before it started, but it was never completed</a:t>
            </a:r>
          </a:p>
          <a:p>
            <a:pPr marL="457200" indent="-457200">
              <a:buFont typeface="Arial"/>
              <a:buChar char="•"/>
            </a:pPr>
            <a:r>
              <a:rPr lang="en-US" dirty="0"/>
              <a:t>The promoters thought of collecting tickets but realized they never could because of the amount of people who already there could have started a riot</a:t>
            </a:r>
          </a:p>
          <a:p>
            <a:pPr marL="457200" indent="-457200">
              <a:buFont typeface="Arial"/>
              <a:buChar char="•"/>
            </a:pPr>
            <a:r>
              <a:rPr lang="en-US" dirty="0"/>
              <a:t>Word got around that they wouldn’t be collecting tickets which prompted more people to attend</a:t>
            </a: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Jefferson Airplane, Joan Baez, Santana, Janis Joplin, The Grateful Dead, CCR, Sly &amp; the Family Stone, The Who, Blood Sweat and Tears, Country Joe and the Fish, Crosby Stills Nash &amp; Young…</a:t>
            </a:r>
            <a:endParaRPr lang="en-US" sz="2800" u="sng" dirty="0"/>
          </a:p>
          <a:p>
            <a:endParaRPr lang="en-US" dirty="0"/>
          </a:p>
        </p:txBody>
      </p:sp>
      <p:sp>
        <p:nvSpPr>
          <p:cNvPr id="4" name="Slide Number Placeholder 3"/>
          <p:cNvSpPr>
            <a:spLocks noGrp="1"/>
          </p:cNvSpPr>
          <p:nvPr>
            <p:ph type="sldNum" sz="quarter" idx="10"/>
          </p:nvPr>
        </p:nvSpPr>
        <p:spPr/>
        <p:txBody>
          <a:bodyPr/>
          <a:lstStyle/>
          <a:p>
            <a:fld id="{5412E5D5-36A5-425E-91B2-E40FBEF8EBF4}" type="slidenum">
              <a:rPr lang="en-US" smtClean="0"/>
              <a:pPr/>
              <a:t>17</a:t>
            </a:fld>
            <a:endParaRPr lang="en-US"/>
          </a:p>
        </p:txBody>
      </p:sp>
    </p:spTree>
    <p:extLst>
      <p:ext uri="{BB962C8B-B14F-4D97-AF65-F5344CB8AC3E}">
        <p14:creationId xmlns:p14="http://schemas.microsoft.com/office/powerpoint/2010/main" val="2699632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The promoters thought of collecting tickets but realized they never could because of the amount of people who already there could have started a riot</a:t>
            </a:r>
          </a:p>
          <a:p>
            <a:pPr marL="171450" indent="-171450">
              <a:buFont typeface="Arial" panose="020B0604020202020204" pitchFamily="34" charset="0"/>
              <a:buChar char="•"/>
            </a:pPr>
            <a:r>
              <a:rPr lang="en-US" dirty="0"/>
              <a:t>The morning of the festival an exodus of people arrived</a:t>
            </a:r>
          </a:p>
          <a:p>
            <a:pPr marL="171450" indent="-171450">
              <a:buFont typeface="Arial" panose="020B0604020202020204" pitchFamily="34" charset="0"/>
              <a:buChar char="•"/>
            </a:pPr>
            <a:r>
              <a:rPr lang="en-US" dirty="0"/>
              <a:t>The road leading in was traffic jammed, people decided to leave their cars and walk to the festival site</a:t>
            </a:r>
          </a:p>
          <a:p>
            <a:pPr marL="171450" indent="-171450">
              <a:buFont typeface="Arial" panose="020B0604020202020204" pitchFamily="34" charset="0"/>
              <a:buChar char="•"/>
            </a:pPr>
            <a:r>
              <a:rPr lang="en-US" dirty="0"/>
              <a:t>500,000 people were able had arrived, 1 million others tried to get in</a:t>
            </a:r>
          </a:p>
          <a:p>
            <a:pPr marL="171450" indent="-171450">
              <a:buFont typeface="Arial" panose="020B0604020202020204" pitchFamily="34" charset="0"/>
              <a:buChar char="•"/>
            </a:pPr>
            <a:r>
              <a:rPr lang="en-US" dirty="0"/>
              <a:t>Became the third largest city in NY during the weekend</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Sweetwater, a psychedelic rock band was scheduled to open the festival, but they were stuck in traffic. Instead, the crowd was entertained by one of the Hog Farmers, who led them through a series of yoga exercises.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0B6B814-B14C-49A1-A985-B4F534ACCB0A}" type="slidenum">
              <a:rPr lang="en-US" altLang="en-US" smtClean="0"/>
              <a:pPr/>
              <a:t>18</a:t>
            </a:fld>
            <a:endParaRPr lang="en-US" altLang="en-US"/>
          </a:p>
        </p:txBody>
      </p:sp>
    </p:spTree>
    <p:extLst>
      <p:ext uri="{BB962C8B-B14F-4D97-AF65-F5344CB8AC3E}">
        <p14:creationId xmlns:p14="http://schemas.microsoft.com/office/powerpoint/2010/main" val="483809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spcBef>
                <a:spcPct val="0"/>
              </a:spcBef>
            </a:pPr>
            <a:r>
              <a:rPr lang="en-US" altLang="en-US" sz="2400"/>
              <a:t>Woodstock '94 was a music festival organized in order to commemorate the 25th anniversary of the original Woodstock Festival of 1969. </a:t>
            </a:r>
          </a:p>
          <a:p>
            <a:pPr lvl="1">
              <a:lnSpc>
                <a:spcPct val="110000"/>
              </a:lnSpc>
              <a:spcBef>
                <a:spcPct val="0"/>
              </a:spcBef>
            </a:pPr>
            <a:r>
              <a:rPr lang="en-US" altLang="en-US" sz="2000"/>
              <a:t>“</a:t>
            </a:r>
            <a:r>
              <a:rPr lang="en-US" altLang="ja-JP" sz="2000"/>
              <a:t>Mudstock</a:t>
            </a:r>
            <a:r>
              <a:rPr lang="en-US" altLang="en-US" sz="2000"/>
              <a:t>”</a:t>
            </a:r>
            <a:endParaRPr lang="en-US" altLang="ja-JP" sz="2000"/>
          </a:p>
          <a:p>
            <a:pPr>
              <a:lnSpc>
                <a:spcPct val="110000"/>
              </a:lnSpc>
              <a:spcBef>
                <a:spcPct val="0"/>
              </a:spcBef>
            </a:pPr>
            <a:r>
              <a:rPr lang="en-US" altLang="en-US" sz="2400"/>
              <a:t>Woodstock ’99 attempted to emulate the original Woodstock Festival of 1969.  </a:t>
            </a:r>
          </a:p>
          <a:p>
            <a:pPr lvl="1">
              <a:lnSpc>
                <a:spcPct val="110000"/>
              </a:lnSpc>
              <a:spcBef>
                <a:spcPct val="0"/>
              </a:spcBef>
            </a:pPr>
            <a:r>
              <a:rPr lang="en-US" altLang="en-US" sz="2000"/>
              <a:t>Ended with violence and rioting</a:t>
            </a:r>
          </a:p>
          <a:p>
            <a:pPr>
              <a:spcBef>
                <a:spcPct val="0"/>
              </a:spcBef>
            </a:pPr>
            <a:endParaRPr lang="en-US" altLang="en-US"/>
          </a:p>
        </p:txBody>
      </p:sp>
      <p:sp>
        <p:nvSpPr>
          <p:cNvPr id="675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itchFamily="34" charset="0"/>
                <a:ea typeface="MS PGothic" pitchFamily="34" charset="-128"/>
              </a:defRPr>
            </a:lvl1pPr>
            <a:lvl2pPr marL="742950" indent="-285750">
              <a:defRPr>
                <a:solidFill>
                  <a:schemeClr val="tx1"/>
                </a:solidFill>
                <a:latin typeface="Gill Sans MT" pitchFamily="34" charset="0"/>
                <a:ea typeface="MS PGothic" pitchFamily="34" charset="-128"/>
              </a:defRPr>
            </a:lvl2pPr>
            <a:lvl3pPr marL="1143000" indent="-228600">
              <a:defRPr>
                <a:solidFill>
                  <a:schemeClr val="tx1"/>
                </a:solidFill>
                <a:latin typeface="Gill Sans MT" pitchFamily="34" charset="0"/>
                <a:ea typeface="MS PGothic" pitchFamily="34" charset="-128"/>
              </a:defRPr>
            </a:lvl3pPr>
            <a:lvl4pPr marL="1600200" indent="-228600">
              <a:defRPr>
                <a:solidFill>
                  <a:schemeClr val="tx1"/>
                </a:solidFill>
                <a:latin typeface="Gill Sans MT" pitchFamily="34" charset="0"/>
                <a:ea typeface="MS PGothic" pitchFamily="34" charset="-128"/>
              </a:defRPr>
            </a:lvl4pPr>
            <a:lvl5pPr marL="2057400" indent="-228600">
              <a:defRPr>
                <a:solidFill>
                  <a:schemeClr val="tx1"/>
                </a:solidFill>
                <a:latin typeface="Gill Sans MT" pitchFamily="34" charset="0"/>
                <a:ea typeface="MS PGothic" pitchFamily="34" charset="-128"/>
              </a:defRPr>
            </a:lvl5pPr>
            <a:lvl6pPr marL="2514600" indent="-228600" fontAlgn="base">
              <a:spcBef>
                <a:spcPct val="0"/>
              </a:spcBef>
              <a:spcAft>
                <a:spcPct val="0"/>
              </a:spcAft>
              <a:defRPr>
                <a:solidFill>
                  <a:schemeClr val="tx1"/>
                </a:solidFill>
                <a:latin typeface="Gill Sans MT" pitchFamily="34" charset="0"/>
                <a:ea typeface="MS PGothic" pitchFamily="34" charset="-128"/>
              </a:defRPr>
            </a:lvl6pPr>
            <a:lvl7pPr marL="2971800" indent="-228600" fontAlgn="base">
              <a:spcBef>
                <a:spcPct val="0"/>
              </a:spcBef>
              <a:spcAft>
                <a:spcPct val="0"/>
              </a:spcAft>
              <a:defRPr>
                <a:solidFill>
                  <a:schemeClr val="tx1"/>
                </a:solidFill>
                <a:latin typeface="Gill Sans MT" pitchFamily="34" charset="0"/>
                <a:ea typeface="MS PGothic" pitchFamily="34" charset="-128"/>
              </a:defRPr>
            </a:lvl7pPr>
            <a:lvl8pPr marL="3429000" indent="-228600" fontAlgn="base">
              <a:spcBef>
                <a:spcPct val="0"/>
              </a:spcBef>
              <a:spcAft>
                <a:spcPct val="0"/>
              </a:spcAft>
              <a:defRPr>
                <a:solidFill>
                  <a:schemeClr val="tx1"/>
                </a:solidFill>
                <a:latin typeface="Gill Sans MT" pitchFamily="34" charset="0"/>
                <a:ea typeface="MS PGothic" pitchFamily="34" charset="-128"/>
              </a:defRPr>
            </a:lvl8pPr>
            <a:lvl9pPr marL="3886200" indent="-228600" fontAlgn="base">
              <a:spcBef>
                <a:spcPct val="0"/>
              </a:spcBef>
              <a:spcAft>
                <a:spcPct val="0"/>
              </a:spcAft>
              <a:defRPr>
                <a:solidFill>
                  <a:schemeClr val="tx1"/>
                </a:solidFill>
                <a:latin typeface="Gill Sans MT" pitchFamily="34" charset="0"/>
                <a:ea typeface="MS PGothic" pitchFamily="34" charset="-128"/>
              </a:defRPr>
            </a:lvl9pPr>
          </a:lstStyle>
          <a:p>
            <a:fld id="{E5BEA4D4-2CAB-4043-AD58-01B690412D7C}" type="slidenum">
              <a:rPr lang="en-US" altLang="en-US">
                <a:latin typeface="Calibri" pitchFamily="34" charset="0"/>
              </a:rPr>
              <a:pPr/>
              <a:t>23</a:t>
            </a:fld>
            <a:endParaRPr lang="en-US" altLang="en-US">
              <a:latin typeface="Calibri" pitchFamily="34" charset="0"/>
            </a:endParaRPr>
          </a:p>
        </p:txBody>
      </p:sp>
    </p:spTree>
    <p:extLst>
      <p:ext uri="{BB962C8B-B14F-4D97-AF65-F5344CB8AC3E}">
        <p14:creationId xmlns:p14="http://schemas.microsoft.com/office/powerpoint/2010/main" val="2780213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Brian Jones – Rolling Stones</a:t>
            </a:r>
          </a:p>
        </p:txBody>
      </p:sp>
      <p:sp>
        <p:nvSpPr>
          <p:cNvPr id="686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itchFamily="34" charset="0"/>
                <a:ea typeface="MS PGothic" pitchFamily="34" charset="-128"/>
              </a:defRPr>
            </a:lvl1pPr>
            <a:lvl2pPr marL="742950" indent="-285750">
              <a:defRPr>
                <a:solidFill>
                  <a:schemeClr val="tx1"/>
                </a:solidFill>
                <a:latin typeface="Gill Sans MT" pitchFamily="34" charset="0"/>
                <a:ea typeface="MS PGothic" pitchFamily="34" charset="-128"/>
              </a:defRPr>
            </a:lvl2pPr>
            <a:lvl3pPr marL="1143000" indent="-228600">
              <a:defRPr>
                <a:solidFill>
                  <a:schemeClr val="tx1"/>
                </a:solidFill>
                <a:latin typeface="Gill Sans MT" pitchFamily="34" charset="0"/>
                <a:ea typeface="MS PGothic" pitchFamily="34" charset="-128"/>
              </a:defRPr>
            </a:lvl3pPr>
            <a:lvl4pPr marL="1600200" indent="-228600">
              <a:defRPr>
                <a:solidFill>
                  <a:schemeClr val="tx1"/>
                </a:solidFill>
                <a:latin typeface="Gill Sans MT" pitchFamily="34" charset="0"/>
                <a:ea typeface="MS PGothic" pitchFamily="34" charset="-128"/>
              </a:defRPr>
            </a:lvl4pPr>
            <a:lvl5pPr marL="2057400" indent="-228600">
              <a:defRPr>
                <a:solidFill>
                  <a:schemeClr val="tx1"/>
                </a:solidFill>
                <a:latin typeface="Gill Sans MT" pitchFamily="34" charset="0"/>
                <a:ea typeface="MS PGothic" pitchFamily="34" charset="-128"/>
              </a:defRPr>
            </a:lvl5pPr>
            <a:lvl6pPr marL="2514600" indent="-228600" fontAlgn="base">
              <a:spcBef>
                <a:spcPct val="0"/>
              </a:spcBef>
              <a:spcAft>
                <a:spcPct val="0"/>
              </a:spcAft>
              <a:defRPr>
                <a:solidFill>
                  <a:schemeClr val="tx1"/>
                </a:solidFill>
                <a:latin typeface="Gill Sans MT" pitchFamily="34" charset="0"/>
                <a:ea typeface="MS PGothic" pitchFamily="34" charset="-128"/>
              </a:defRPr>
            </a:lvl6pPr>
            <a:lvl7pPr marL="2971800" indent="-228600" fontAlgn="base">
              <a:spcBef>
                <a:spcPct val="0"/>
              </a:spcBef>
              <a:spcAft>
                <a:spcPct val="0"/>
              </a:spcAft>
              <a:defRPr>
                <a:solidFill>
                  <a:schemeClr val="tx1"/>
                </a:solidFill>
                <a:latin typeface="Gill Sans MT" pitchFamily="34" charset="0"/>
                <a:ea typeface="MS PGothic" pitchFamily="34" charset="-128"/>
              </a:defRPr>
            </a:lvl7pPr>
            <a:lvl8pPr marL="3429000" indent="-228600" fontAlgn="base">
              <a:spcBef>
                <a:spcPct val="0"/>
              </a:spcBef>
              <a:spcAft>
                <a:spcPct val="0"/>
              </a:spcAft>
              <a:defRPr>
                <a:solidFill>
                  <a:schemeClr val="tx1"/>
                </a:solidFill>
                <a:latin typeface="Gill Sans MT" pitchFamily="34" charset="0"/>
                <a:ea typeface="MS PGothic" pitchFamily="34" charset="-128"/>
              </a:defRPr>
            </a:lvl8pPr>
            <a:lvl9pPr marL="3886200" indent="-228600" fontAlgn="base">
              <a:spcBef>
                <a:spcPct val="0"/>
              </a:spcBef>
              <a:spcAft>
                <a:spcPct val="0"/>
              </a:spcAft>
              <a:defRPr>
                <a:solidFill>
                  <a:schemeClr val="tx1"/>
                </a:solidFill>
                <a:latin typeface="Gill Sans MT" pitchFamily="34" charset="0"/>
                <a:ea typeface="MS PGothic" pitchFamily="34" charset="-128"/>
              </a:defRPr>
            </a:lvl9pPr>
          </a:lstStyle>
          <a:p>
            <a:fld id="{09BA3823-1435-431A-9268-A1717E4BE708}" type="slidenum">
              <a:rPr lang="en-US" altLang="en-US">
                <a:latin typeface="Calibri" pitchFamily="34" charset="0"/>
              </a:rPr>
              <a:pPr/>
              <a:t>24</a:t>
            </a:fld>
            <a:endParaRPr lang="en-US" altLang="en-US">
              <a:latin typeface="Calibri" pitchFamily="34" charset="0"/>
            </a:endParaRPr>
          </a:p>
        </p:txBody>
      </p:sp>
    </p:spTree>
    <p:extLst>
      <p:ext uri="{BB962C8B-B14F-4D97-AF65-F5344CB8AC3E}">
        <p14:creationId xmlns:p14="http://schemas.microsoft.com/office/powerpoint/2010/main" val="1170724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spcBef>
                <a:spcPct val="0"/>
              </a:spcBef>
            </a:pPr>
            <a:r>
              <a:rPr lang="en-US" altLang="en-US">
                <a:cs typeface="MS PGothic" panose="020B0600070205080204" pitchFamily="34" charset="-128"/>
              </a:rPr>
              <a:t>Drug use declines</a:t>
            </a:r>
          </a:p>
          <a:p>
            <a:pPr lvl="1">
              <a:lnSpc>
                <a:spcPct val="80000"/>
              </a:lnSpc>
              <a:spcBef>
                <a:spcPct val="0"/>
              </a:spcBef>
            </a:pPr>
            <a:r>
              <a:rPr lang="en-US" altLang="en-US">
                <a:cs typeface="MS PGothic" panose="020B0600070205080204" pitchFamily="34" charset="-128"/>
              </a:rPr>
              <a:t>No longer exciting</a:t>
            </a:r>
          </a:p>
          <a:p>
            <a:pPr lvl="1">
              <a:lnSpc>
                <a:spcPct val="80000"/>
              </a:lnSpc>
              <a:spcBef>
                <a:spcPct val="0"/>
              </a:spcBef>
            </a:pPr>
            <a:r>
              <a:rPr lang="en-US" altLang="en-US">
                <a:cs typeface="MS PGothic" panose="020B0600070205080204" pitchFamily="34" charset="-128"/>
              </a:rPr>
              <a:t>Addiction and deaths (Janis, Hendrix, Morrisson)</a:t>
            </a:r>
          </a:p>
          <a:p>
            <a:pPr>
              <a:lnSpc>
                <a:spcPct val="80000"/>
              </a:lnSpc>
              <a:spcBef>
                <a:spcPct val="0"/>
              </a:spcBef>
            </a:pPr>
            <a:r>
              <a:rPr lang="en-US" altLang="en-US">
                <a:cs typeface="MS PGothic" panose="020B0600070205080204" pitchFamily="34" charset="-128"/>
              </a:rPr>
              <a:t>Charles Manson and the Manson Family: </a:t>
            </a:r>
          </a:p>
          <a:p>
            <a:pPr lvl="1">
              <a:lnSpc>
                <a:spcPct val="80000"/>
              </a:lnSpc>
              <a:spcBef>
                <a:spcPct val="0"/>
              </a:spcBef>
            </a:pPr>
            <a:r>
              <a:rPr lang="en-US" altLang="en-US" sz="2000" i="1">
                <a:cs typeface="MS PGothic" panose="020B0600070205080204" pitchFamily="34" charset="-128"/>
              </a:rPr>
              <a:t>Helter Skelter</a:t>
            </a:r>
            <a:r>
              <a:rPr lang="en-US" altLang="en-US" sz="2000">
                <a:cs typeface="MS PGothic" panose="020B0600070205080204" pitchFamily="34" charset="-128"/>
              </a:rPr>
              <a:t>: His interpretation of the Beatles hit that outlined an impending race war</a:t>
            </a:r>
          </a:p>
          <a:p>
            <a:pPr lvl="1">
              <a:lnSpc>
                <a:spcPct val="80000"/>
              </a:lnSpc>
              <a:spcBef>
                <a:spcPct val="0"/>
              </a:spcBef>
            </a:pPr>
            <a:r>
              <a:rPr lang="en-US" altLang="en-US" sz="2000">
                <a:cs typeface="MS PGothic" panose="020B0600070205080204" pitchFamily="34" charset="-128"/>
              </a:rPr>
              <a:t>Ordered the murder of actress Sharon Tate and two friends at their home in the Hollywood Hills. </a:t>
            </a:r>
          </a:p>
          <a:p>
            <a:pPr>
              <a:lnSpc>
                <a:spcPct val="80000"/>
              </a:lnSpc>
              <a:spcBef>
                <a:spcPct val="0"/>
              </a:spcBef>
            </a:pPr>
            <a:r>
              <a:rPr lang="en-US" altLang="en-US">
                <a:cs typeface="MS PGothic" panose="020B0600070205080204" pitchFamily="34" charset="-128"/>
              </a:rPr>
              <a:t>Altamont Speedway Free Festival: Intended to be “Woodstock West”</a:t>
            </a:r>
          </a:p>
          <a:p>
            <a:pPr lvl="1">
              <a:lnSpc>
                <a:spcPct val="80000"/>
              </a:lnSpc>
              <a:spcBef>
                <a:spcPct val="0"/>
              </a:spcBef>
            </a:pPr>
            <a:r>
              <a:rPr lang="en-US" altLang="en-US" sz="2000">
                <a:cs typeface="MS PGothic" panose="020B0600070205080204" pitchFamily="34" charset="-128"/>
              </a:rPr>
              <a:t>Marred by four deaths, as the Hell’s Angels were used as a security force. </a:t>
            </a:r>
          </a:p>
          <a:p>
            <a:pPr>
              <a:lnSpc>
                <a:spcPct val="80000"/>
              </a:lnSpc>
              <a:spcBef>
                <a:spcPct val="0"/>
              </a:spcBef>
            </a:pPr>
            <a:r>
              <a:rPr lang="en-US" altLang="en-US">
                <a:cs typeface="MS PGothic" panose="020B0600070205080204" pitchFamily="34" charset="-128"/>
              </a:rPr>
              <a:t>The largest reason for the decline of the counterculture was the inclusion of many counterculture ideals into mainstream society.</a:t>
            </a:r>
          </a:p>
        </p:txBody>
      </p:sp>
      <p:sp>
        <p:nvSpPr>
          <p:cNvPr id="573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373B30E2-2076-478E-BADD-9E40BC0A1F24}" type="slidenum">
              <a:rPr lang="en-US" altLang="en-US" sz="1200"/>
              <a:pPr/>
              <a:t>25</a:t>
            </a:fld>
            <a:endParaRPr lang="en-US" altLang="en-US" sz="1200"/>
          </a:p>
        </p:txBody>
      </p:sp>
    </p:spTree>
    <p:extLst>
      <p:ext uri="{BB962C8B-B14F-4D97-AF65-F5344CB8AC3E}">
        <p14:creationId xmlns:p14="http://schemas.microsoft.com/office/powerpoint/2010/main" val="3727580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en-US" altLang="en-US" sz="2700" dirty="0">
                <a:latin typeface="Gill Sans MT" panose="020B0502020104020203" pitchFamily="34" charset="0"/>
                <a:cs typeface="MS PGothic" panose="020B0600070205080204" pitchFamily="34" charset="-128"/>
              </a:rPr>
              <a:t>Goldwater the first true conservative since WWII</a:t>
            </a:r>
          </a:p>
          <a:p>
            <a:pPr marL="0" marR="0" indent="0" algn="l" defTabSz="914400" rtl="0" eaLnBrk="1" fontAlgn="base" latinLnBrk="0" hangingPunct="1">
              <a:lnSpc>
                <a:spcPct val="100000"/>
              </a:lnSpc>
              <a:spcBef>
                <a:spcPct val="0"/>
              </a:spcBef>
              <a:spcAft>
                <a:spcPct val="0"/>
              </a:spcAft>
              <a:buClrTx/>
              <a:buSzTx/>
              <a:buFontTx/>
              <a:buNone/>
              <a:tabLst/>
              <a:defRPr/>
            </a:pPr>
            <a:r>
              <a:rPr lang="en-US" altLang="en-US" sz="1200" b="0" dirty="0"/>
              <a:t>Post WWII: 1950s Conservatism </a:t>
            </a:r>
            <a:r>
              <a:rPr lang="en-US" altLang="en-US" sz="1200" b="0" dirty="0">
                <a:sym typeface="Wingdings" pitchFamily="2" charset="2"/>
              </a:rPr>
              <a:t> 1960s/70s: Rebellion  1980s: Conservatism</a:t>
            </a:r>
          </a:p>
          <a:p>
            <a:pPr>
              <a:spcBef>
                <a:spcPct val="0"/>
              </a:spcBef>
            </a:pPr>
            <a:r>
              <a:rPr lang="en-US" altLang="en-US" i="1" dirty="0"/>
              <a:t>Goldwater:</a:t>
            </a:r>
          </a:p>
          <a:p>
            <a:pPr marL="0" marR="0" indent="0" algn="l" defTabSz="914400" rtl="0" eaLnBrk="1" fontAlgn="base" latinLnBrk="0" hangingPunct="1">
              <a:lnSpc>
                <a:spcPct val="100000"/>
              </a:lnSpc>
              <a:spcBef>
                <a:spcPct val="0"/>
              </a:spcBef>
              <a:spcAft>
                <a:spcPct val="0"/>
              </a:spcAft>
              <a:buClrTx/>
              <a:buSzTx/>
              <a:buFontTx/>
              <a:buNone/>
              <a:tabLst/>
              <a:defRPr/>
            </a:pPr>
            <a:r>
              <a:rPr lang="en-US" sz="1200" b="0" dirty="0"/>
              <a:t>First conservative to be nominated since WWII</a:t>
            </a:r>
          </a:p>
          <a:p>
            <a:pPr>
              <a:spcBef>
                <a:spcPct val="0"/>
              </a:spcBef>
            </a:pPr>
            <a:r>
              <a:rPr lang="en-US" altLang="en-US" i="1" dirty="0"/>
              <a:t>A Time For Choosing: </a:t>
            </a:r>
            <a:r>
              <a:rPr lang="en-US" altLang="en-US" dirty="0"/>
              <a:t> attacked the New Deal state; the problem with the Republican Party, as he saw it, was that Eisenhower had been too accommodating to liberalism; later attacked “containment” for being too timid in the face of communism</a:t>
            </a:r>
          </a:p>
          <a:p>
            <a:pPr>
              <a:spcBef>
                <a:spcPct val="0"/>
              </a:spcBef>
            </a:pPr>
            <a:r>
              <a:rPr lang="en-US" altLang="en-US" dirty="0"/>
              <a:t>“A Time for Choosing”:  Reagan warned that if we “trade our freedom for the soup kitchen of the welfare state,” the nation would “take the first step into a thousand years of darkness.”</a:t>
            </a:r>
          </a:p>
          <a:p>
            <a:endParaRPr lang="en-US" altLang="en-US" dirty="0">
              <a:cs typeface="MS PGothic" panose="020B0600070205080204" pitchFamily="34" charset="-128"/>
            </a:endParaRPr>
          </a:p>
        </p:txBody>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6076ADF6-1ACE-4A68-93E4-F2E410C409BD}" type="slidenum">
              <a:rPr lang="en-US" altLang="en-US" sz="1200"/>
              <a:pPr/>
              <a:t>3</a:t>
            </a:fld>
            <a:endParaRPr lang="en-US" altLang="en-US" sz="1200"/>
          </a:p>
        </p:txBody>
      </p:sp>
    </p:spTree>
    <p:extLst>
      <p:ext uri="{BB962C8B-B14F-4D97-AF65-F5344CB8AC3E}">
        <p14:creationId xmlns:p14="http://schemas.microsoft.com/office/powerpoint/2010/main" val="3162503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altLang="en-US" sz="1100">
                <a:cs typeface="MS PGothic" panose="020B0600070205080204" pitchFamily="34" charset="-128"/>
              </a:rPr>
              <a:t>Information is behind the picture.</a:t>
            </a:r>
          </a:p>
          <a:p>
            <a:pPr eaLnBrk="1" hangingPunct="1">
              <a:lnSpc>
                <a:spcPct val="90000"/>
              </a:lnSpc>
              <a:spcBef>
                <a:spcPct val="0"/>
              </a:spcBef>
              <a:buFontTx/>
              <a:buChar char="•"/>
            </a:pPr>
            <a:r>
              <a:rPr lang="en-US" altLang="en-US" sz="1100">
                <a:cs typeface="MS PGothic" panose="020B0600070205080204" pitchFamily="34" charset="-128"/>
              </a:rPr>
              <a:t>Medicare and Medicaid provided medical care to those who needed it most.  Medicare = Old people who need CARE; Medicaid = Injured and poor people who need AID</a:t>
            </a:r>
          </a:p>
          <a:p>
            <a:pPr eaLnBrk="1" hangingPunct="1">
              <a:lnSpc>
                <a:spcPct val="90000"/>
              </a:lnSpc>
              <a:spcBef>
                <a:spcPct val="0"/>
              </a:spcBef>
              <a:buFontTx/>
              <a:buChar char="•"/>
            </a:pPr>
            <a:r>
              <a:rPr lang="en-US" altLang="en-US" sz="1900">
                <a:cs typeface="MS PGothic" panose="020B0600070205080204" pitchFamily="34" charset="-128"/>
              </a:rPr>
              <a:t>Immigration and Nationality Services Act – Got rid of the 1924 quotas that had limited immigration</a:t>
            </a:r>
          </a:p>
          <a:p>
            <a:pPr eaLnBrk="1" hangingPunct="1">
              <a:lnSpc>
                <a:spcPct val="90000"/>
              </a:lnSpc>
              <a:spcBef>
                <a:spcPct val="0"/>
              </a:spcBef>
              <a:buFontTx/>
              <a:buChar char="•"/>
            </a:pPr>
            <a:r>
              <a:rPr lang="en-US" altLang="en-US" sz="1900">
                <a:cs typeface="MS PGothic" panose="020B0600070205080204" pitchFamily="34" charset="-128"/>
              </a:rPr>
              <a:t>Extension of constitutional protections to Native Americans on reservations</a:t>
            </a:r>
          </a:p>
          <a:p>
            <a:pPr eaLnBrk="1" hangingPunct="1">
              <a:lnSpc>
                <a:spcPct val="90000"/>
              </a:lnSpc>
              <a:spcBef>
                <a:spcPct val="0"/>
              </a:spcBef>
              <a:buFontTx/>
              <a:buChar char="•"/>
            </a:pPr>
            <a:r>
              <a:rPr lang="en-US" altLang="en-US" sz="1900">
                <a:cs typeface="MS PGothic" panose="020B0600070205080204" pitchFamily="34" charset="-128"/>
              </a:rPr>
              <a:t>Job Corps – provided training and jobs for America’s youth</a:t>
            </a:r>
          </a:p>
          <a:p>
            <a:pPr eaLnBrk="1" hangingPunct="1">
              <a:lnSpc>
                <a:spcPct val="90000"/>
              </a:lnSpc>
              <a:spcBef>
                <a:spcPct val="0"/>
              </a:spcBef>
              <a:buFontTx/>
              <a:buChar char="•"/>
            </a:pPr>
            <a:r>
              <a:rPr lang="en-US" altLang="en-US" sz="1900">
                <a:cs typeface="MS PGothic" panose="020B0600070205080204" pitchFamily="34" charset="-128"/>
              </a:rPr>
              <a:t>Federal Food Stamp Program – providing assistance to low-income families to provide food</a:t>
            </a:r>
          </a:p>
          <a:p>
            <a:pPr eaLnBrk="1" hangingPunct="1">
              <a:lnSpc>
                <a:spcPct val="90000"/>
              </a:lnSpc>
              <a:spcBef>
                <a:spcPct val="0"/>
              </a:spcBef>
              <a:buFontTx/>
              <a:buChar char="•"/>
            </a:pPr>
            <a:r>
              <a:rPr lang="en-US" altLang="en-US" sz="1900">
                <a:cs typeface="MS PGothic" panose="020B0600070205080204" pitchFamily="34" charset="-128"/>
              </a:rPr>
              <a:t>Head Start and federal funding for public universities</a:t>
            </a:r>
          </a:p>
          <a:p>
            <a:pPr eaLnBrk="1" hangingPunct="1">
              <a:lnSpc>
                <a:spcPct val="90000"/>
              </a:lnSpc>
              <a:spcBef>
                <a:spcPct val="0"/>
              </a:spcBef>
              <a:buFontTx/>
              <a:buChar char="•"/>
            </a:pPr>
            <a:r>
              <a:rPr lang="en-US" altLang="en-US" sz="1900">
                <a:cs typeface="MS PGothic" panose="020B0600070205080204" pitchFamily="34" charset="-128"/>
              </a:rPr>
              <a:t>National Endowment for the Arts, Public Broadcasting Act (PBS) and National Public Radio (NPR), Kennedy Center for the Arts</a:t>
            </a:r>
          </a:p>
          <a:p>
            <a:pPr eaLnBrk="1" hangingPunct="1">
              <a:lnSpc>
                <a:spcPct val="90000"/>
              </a:lnSpc>
              <a:spcBef>
                <a:spcPct val="0"/>
              </a:spcBef>
              <a:buFontTx/>
              <a:buChar char="•"/>
            </a:pPr>
            <a:r>
              <a:rPr lang="en-US" altLang="en-US" sz="1900">
                <a:cs typeface="MS PGothic" panose="020B0600070205080204" pitchFamily="34" charset="-128"/>
              </a:rPr>
              <a:t>Endangered Species Preservation Act, Clean Air Act</a:t>
            </a:r>
            <a:endParaRPr lang="en-US" altLang="en-US" sz="1100">
              <a:cs typeface="MS PGothic" panose="020B0600070205080204" pitchFamily="34" charset="-128"/>
            </a:endParaRPr>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58ABA39A-C258-49D8-96F4-3FE46FC41944}" type="slidenum">
              <a:rPr lang="en-US" altLang="en-US" sz="1200"/>
              <a:pPr/>
              <a:t>4</a:t>
            </a:fld>
            <a:endParaRPr lang="en-US" altLang="en-US" sz="1200"/>
          </a:p>
        </p:txBody>
      </p:sp>
    </p:spTree>
    <p:extLst>
      <p:ext uri="{BB962C8B-B14F-4D97-AF65-F5344CB8AC3E}">
        <p14:creationId xmlns:p14="http://schemas.microsoft.com/office/powerpoint/2010/main" val="3720586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AEA201-A01B-4E91-B3F7-611669028C00}" type="slidenum">
              <a:rPr lang="en-US" altLang="en-US" smtClean="0"/>
              <a:pPr/>
              <a:t>5</a:t>
            </a:fld>
            <a:endParaRPr lang="en-US" altLang="en-US"/>
          </a:p>
        </p:txBody>
      </p:sp>
    </p:spTree>
    <p:extLst>
      <p:ext uri="{BB962C8B-B14F-4D97-AF65-F5344CB8AC3E}">
        <p14:creationId xmlns:p14="http://schemas.microsoft.com/office/powerpoint/2010/main" val="707715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AEA201-A01B-4E91-B3F7-611669028C00}" type="slidenum">
              <a:rPr lang="en-US" altLang="en-US" smtClean="0"/>
              <a:pPr/>
              <a:t>6</a:t>
            </a:fld>
            <a:endParaRPr lang="en-US" altLang="en-US"/>
          </a:p>
        </p:txBody>
      </p:sp>
    </p:spTree>
    <p:extLst>
      <p:ext uri="{BB962C8B-B14F-4D97-AF65-F5344CB8AC3E}">
        <p14:creationId xmlns:p14="http://schemas.microsoft.com/office/powerpoint/2010/main" val="1029814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a:spcBef>
                <a:spcPct val="0"/>
              </a:spcBef>
            </a:pPr>
            <a:r>
              <a:rPr lang="en-US" altLang="en-US">
                <a:solidFill>
                  <a:srgbClr val="FFFFFF"/>
                </a:solidFill>
                <a:effectLst>
                  <a:outerShdw blurRad="38100" dist="38100" dir="2700000" algn="tl">
                    <a:srgbClr val="C0C0C0"/>
                  </a:outerShdw>
                </a:effectLst>
                <a:cs typeface="MS PGothic" panose="020B0600070205080204" pitchFamily="34" charset="-128"/>
              </a:rPr>
              <a:t>Hippies first introduced at the Human Be-In in 1967 at Golden Gate Park, SF.</a:t>
            </a:r>
          </a:p>
          <a:p>
            <a:pPr>
              <a:spcBef>
                <a:spcPct val="0"/>
              </a:spcBef>
            </a:pPr>
            <a:r>
              <a:rPr lang="en-US" altLang="en-US">
                <a:solidFill>
                  <a:srgbClr val="FFFFFF"/>
                </a:solidFill>
                <a:effectLst>
                  <a:outerShdw blurRad="38100" dist="38100" dir="2700000" algn="tl">
                    <a:srgbClr val="C0C0C0"/>
                  </a:outerShdw>
                </a:effectLst>
                <a:cs typeface="MS PGothic" panose="020B0600070205080204" pitchFamily="34" charset="-128"/>
              </a:rPr>
              <a:t>Believed in a utopian ideal: a society that was freer, closer to nature, full of love, empathy, tolerance, and cooperation.</a:t>
            </a:r>
          </a:p>
          <a:p>
            <a:pPr>
              <a:spcBef>
                <a:spcPct val="0"/>
              </a:spcBef>
            </a:pPr>
            <a:r>
              <a:rPr lang="en-US" altLang="en-US" i="1">
                <a:solidFill>
                  <a:srgbClr val="FFFFFF"/>
                </a:solidFill>
                <a:effectLst>
                  <a:outerShdw blurRad="38100" dist="38100" dir="2700000" algn="tl">
                    <a:srgbClr val="C0C0C0"/>
                  </a:outerShdw>
                </a:effectLst>
                <a:cs typeface="MS PGothic" panose="020B0600070205080204" pitchFamily="34" charset="-128"/>
              </a:rPr>
              <a:t>San Francisco (Be Sure to Wear Flowers in Your Hair)</a:t>
            </a:r>
            <a:r>
              <a:rPr lang="en-US" altLang="en-US">
                <a:solidFill>
                  <a:srgbClr val="FFFFFF"/>
                </a:solidFill>
                <a:effectLst>
                  <a:outerShdw blurRad="38100" dist="38100" dir="2700000" algn="tl">
                    <a:srgbClr val="C0C0C0"/>
                  </a:outerShdw>
                </a:effectLst>
                <a:cs typeface="MS PGothic" panose="020B0600070205080204" pitchFamily="34" charset="-128"/>
              </a:rPr>
              <a:t>:  Was written and released in 1967 to promote the Monterey Pop Festival</a:t>
            </a:r>
          </a:p>
          <a:p>
            <a:pPr>
              <a:spcBef>
                <a:spcPct val="0"/>
              </a:spcBef>
            </a:pPr>
            <a:endParaRPr lang="en-US" altLang="en-US">
              <a:solidFill>
                <a:srgbClr val="FFFFFF"/>
              </a:solidFill>
              <a:effectLst>
                <a:outerShdw blurRad="38100" dist="38100" dir="2700000" algn="tl">
                  <a:srgbClr val="C0C0C0"/>
                </a:outerShdw>
              </a:effectLst>
              <a:cs typeface="MS PGothic" panose="020B0600070205080204" pitchFamily="34" charset="-128"/>
            </a:endParaRPr>
          </a:p>
          <a:p>
            <a:pPr>
              <a:spcBef>
                <a:spcPct val="0"/>
              </a:spcBef>
            </a:pPr>
            <a:endParaRPr lang="en-US" altLang="en-US">
              <a:cs typeface="MS PGothic" panose="020B0600070205080204" pitchFamily="34" charset="-128"/>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835DF67C-60BE-44C7-923C-CB439D54A0C4}" type="slidenum">
              <a:rPr lang="en-US" altLang="en-US" sz="1200"/>
              <a:pPr/>
              <a:t>7</a:t>
            </a:fld>
            <a:endParaRPr lang="en-US" altLang="en-US" sz="1200"/>
          </a:p>
        </p:txBody>
      </p:sp>
    </p:spTree>
    <p:extLst>
      <p:ext uri="{BB962C8B-B14F-4D97-AF65-F5344CB8AC3E}">
        <p14:creationId xmlns:p14="http://schemas.microsoft.com/office/powerpoint/2010/main" val="2412609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a:spcBef>
                <a:spcPct val="0"/>
              </a:spcBef>
            </a:pPr>
            <a:r>
              <a:rPr lang="en-US" altLang="en-US" dirty="0">
                <a:cs typeface="MS PGothic" panose="020B0600070205080204" pitchFamily="34" charset="-128"/>
              </a:rPr>
              <a:t>Hippies used hallucinogenic drugs to raise consciousness and “expand their minds”</a:t>
            </a:r>
          </a:p>
          <a:p>
            <a:pPr>
              <a:spcBef>
                <a:spcPct val="0"/>
              </a:spcBef>
            </a:pPr>
            <a:r>
              <a:rPr lang="en-US" altLang="en-US" dirty="0">
                <a:cs typeface="MS PGothic" panose="020B0600070205080204" pitchFamily="34" charset="-128"/>
              </a:rPr>
              <a:t>LSD first developed by the federal government  as a potential mind control weapon in the Cold War</a:t>
            </a:r>
          </a:p>
          <a:p>
            <a:pPr>
              <a:spcBef>
                <a:spcPct val="0"/>
              </a:spcBef>
            </a:pPr>
            <a:r>
              <a:rPr lang="en-US" altLang="en-US" sz="2400" dirty="0">
                <a:cs typeface="MS PGothic" panose="020B0600070205080204" pitchFamily="34" charset="-128"/>
              </a:rPr>
              <a:t>Dr. Timothy Leary:  Proponent of LSD;  conducted experiments using LSD in psychotherapy at Harvard University.</a:t>
            </a:r>
          </a:p>
          <a:p>
            <a:pPr lvl="1">
              <a:spcBef>
                <a:spcPct val="0"/>
              </a:spcBef>
            </a:pPr>
            <a:r>
              <a:rPr lang="en-US" altLang="en-US" sz="2000" i="1" dirty="0">
                <a:cs typeface="MS PGothic" panose="020B0600070205080204" pitchFamily="34" charset="-128"/>
              </a:rPr>
              <a:t>“Tune in, turn on, drop out” </a:t>
            </a:r>
            <a:r>
              <a:rPr lang="en-US" altLang="en-US" sz="2000" dirty="0">
                <a:cs typeface="MS PGothic" panose="020B0600070205080204" pitchFamily="34" charset="-128"/>
              </a:rPr>
              <a:t>as a motto for the hippie culture.</a:t>
            </a:r>
          </a:p>
          <a:p>
            <a:pPr marL="457200" marR="0" lvl="1" indent="0" algn="l" defTabSz="914400" rtl="0" eaLnBrk="1" fontAlgn="base" latinLnBrk="0" hangingPunct="1">
              <a:lnSpc>
                <a:spcPct val="100000"/>
              </a:lnSpc>
              <a:spcBef>
                <a:spcPct val="0"/>
              </a:spcBef>
              <a:spcAft>
                <a:spcPct val="0"/>
              </a:spcAft>
              <a:buClrTx/>
              <a:buSzTx/>
              <a:buFontTx/>
              <a:buNone/>
              <a:tabLst/>
              <a:defRPr/>
            </a:pPr>
            <a:r>
              <a:rPr lang="en-US" sz="2000" dirty="0">
                <a:solidFill>
                  <a:schemeClr val="dk1"/>
                </a:solidFill>
                <a:latin typeface="Aharoni"/>
                <a:ea typeface="Aharoni"/>
                <a:cs typeface="Aharoni"/>
                <a:sym typeface="Aharoni"/>
              </a:rPr>
              <a:t>Dr. Timothy Leary was an early advocate of LSD experimentation. He taught psychology at Harvard university, and by 1960 was experimenting with LSD and other hallucinogens. He coined the phrase "Turn On, Tune In, and Drop Out," and formed the "League of Spiritual Discovery," an LSD advocacy group. In the mid sixties, he began attending numerous musical events and public forums that promoted the use of LSD.</a:t>
            </a:r>
          </a:p>
          <a:p>
            <a:pPr>
              <a:spcBef>
                <a:spcPct val="0"/>
              </a:spcBef>
            </a:pPr>
            <a:r>
              <a:rPr lang="en-US" altLang="en-US" sz="2800" dirty="0">
                <a:solidFill>
                  <a:schemeClr val="bg1"/>
                </a:solidFill>
                <a:cs typeface="MS PGothic" panose="020B0600070205080204" pitchFamily="34" charset="-128"/>
              </a:rPr>
              <a:t>Many members of the counterculture embraced spirituality and alternative religions</a:t>
            </a:r>
          </a:p>
          <a:p>
            <a:pPr lvl="1">
              <a:spcBef>
                <a:spcPct val="0"/>
              </a:spcBef>
            </a:pPr>
            <a:r>
              <a:rPr lang="en-US" altLang="en-US" sz="2400" dirty="0">
                <a:solidFill>
                  <a:schemeClr val="bg1"/>
                </a:solidFill>
                <a:cs typeface="MS PGothic" panose="020B0600070205080204" pitchFamily="34" charset="-128"/>
              </a:rPr>
              <a:t>Astrology </a:t>
            </a:r>
          </a:p>
          <a:p>
            <a:pPr lvl="1">
              <a:spcBef>
                <a:spcPct val="0"/>
              </a:spcBef>
            </a:pPr>
            <a:r>
              <a:rPr lang="en-US" altLang="en-US" sz="2400" dirty="0">
                <a:solidFill>
                  <a:schemeClr val="bg1"/>
                </a:solidFill>
                <a:cs typeface="MS PGothic" panose="020B0600070205080204" pitchFamily="34" charset="-128"/>
              </a:rPr>
              <a:t>Eastern religions</a:t>
            </a:r>
          </a:p>
          <a:p>
            <a:pPr lvl="1">
              <a:spcBef>
                <a:spcPct val="0"/>
              </a:spcBef>
            </a:pPr>
            <a:r>
              <a:rPr lang="en-US" altLang="en-US" sz="2400" dirty="0">
                <a:solidFill>
                  <a:schemeClr val="bg1"/>
                </a:solidFill>
                <a:cs typeface="MS PGothic" panose="020B0600070205080204" pitchFamily="34" charset="-128"/>
              </a:rPr>
              <a:t>New forms of Christianity</a:t>
            </a:r>
          </a:p>
          <a:p>
            <a:pPr>
              <a:spcBef>
                <a:spcPct val="0"/>
              </a:spcBef>
            </a:pPr>
            <a:r>
              <a:rPr lang="en-US" altLang="en-US" sz="2800" dirty="0">
                <a:solidFill>
                  <a:schemeClr val="bg1"/>
                </a:solidFill>
                <a:cs typeface="MS PGothic" panose="020B0600070205080204" pitchFamily="34" charset="-128"/>
              </a:rPr>
              <a:t>Religious groups centered around authoritarian leaders</a:t>
            </a:r>
          </a:p>
          <a:p>
            <a:pPr lvl="1">
              <a:spcBef>
                <a:spcPct val="0"/>
              </a:spcBef>
            </a:pPr>
            <a:r>
              <a:rPr lang="en-US" altLang="en-US" sz="2400" dirty="0">
                <a:solidFill>
                  <a:schemeClr val="bg1"/>
                </a:solidFill>
                <a:cs typeface="MS PGothic" panose="020B0600070205080204" pitchFamily="34" charset="-128"/>
              </a:rPr>
              <a:t>Parental figure and extended families</a:t>
            </a:r>
          </a:p>
          <a:p>
            <a:pPr lvl="1">
              <a:spcBef>
                <a:spcPct val="0"/>
              </a:spcBef>
            </a:pPr>
            <a:r>
              <a:rPr lang="en-US" altLang="en-US" sz="2400" dirty="0">
                <a:solidFill>
                  <a:schemeClr val="bg1"/>
                </a:solidFill>
                <a:cs typeface="MS PGothic" panose="020B0600070205080204" pitchFamily="34" charset="-128"/>
              </a:rPr>
              <a:t>Cult-like</a:t>
            </a:r>
            <a:endParaRPr lang="en-US" altLang="en-US" sz="2000" dirty="0">
              <a:solidFill>
                <a:schemeClr val="bg1"/>
              </a:solidFill>
              <a:cs typeface="MS PGothic" panose="020B0600070205080204" pitchFamily="34" charset="-128"/>
            </a:endParaRPr>
          </a:p>
          <a:p>
            <a:pPr>
              <a:spcBef>
                <a:spcPct val="0"/>
              </a:spcBef>
            </a:pPr>
            <a:r>
              <a:rPr lang="en-US" altLang="en-US" u="sng" dirty="0">
                <a:cs typeface="MS PGothic" panose="020B0600070205080204" pitchFamily="34" charset="-128"/>
              </a:rPr>
              <a:t>Unification Church: </a:t>
            </a:r>
          </a:p>
          <a:p>
            <a:pPr>
              <a:spcBef>
                <a:spcPct val="0"/>
              </a:spcBef>
            </a:pPr>
            <a:r>
              <a:rPr lang="en-US" altLang="en-US" dirty="0">
                <a:cs typeface="MS PGothic" panose="020B0600070205080204" pitchFamily="34" charset="-128"/>
              </a:rPr>
              <a:t>Founded by Rev. Sun </a:t>
            </a:r>
            <a:r>
              <a:rPr lang="en-US" altLang="en-US" dirty="0" err="1">
                <a:cs typeface="MS PGothic" panose="020B0600070205080204" pitchFamily="34" charset="-128"/>
              </a:rPr>
              <a:t>Myung</a:t>
            </a:r>
            <a:r>
              <a:rPr lang="en-US" altLang="en-US" dirty="0">
                <a:cs typeface="MS PGothic" panose="020B0600070205080204" pitchFamily="34" charset="-128"/>
              </a:rPr>
              <a:t> Moon</a:t>
            </a:r>
          </a:p>
          <a:p>
            <a:pPr>
              <a:spcBef>
                <a:spcPct val="0"/>
              </a:spcBef>
            </a:pPr>
            <a:r>
              <a:rPr lang="en-US" altLang="en-US" dirty="0">
                <a:cs typeface="MS PGothic" panose="020B0600070205080204" pitchFamily="34" charset="-128"/>
              </a:rPr>
              <a:t>Members called “Moonies”</a:t>
            </a:r>
          </a:p>
          <a:p>
            <a:pPr>
              <a:spcBef>
                <a:spcPct val="0"/>
              </a:spcBef>
            </a:pPr>
            <a:r>
              <a:rPr lang="en-US" altLang="en-US" dirty="0">
                <a:cs typeface="MS PGothic" panose="020B0600070205080204" pitchFamily="34" charset="-128"/>
              </a:rPr>
              <a:t>Consider Moon to be the new Messiah and seek to create Heaven on Earth through world peace</a:t>
            </a:r>
          </a:p>
          <a:p>
            <a:pPr>
              <a:spcBef>
                <a:spcPct val="0"/>
              </a:spcBef>
            </a:pPr>
            <a:r>
              <a:rPr lang="en-US" altLang="en-US" sz="3000" u="sng" dirty="0">
                <a:cs typeface="MS PGothic" panose="020B0600070205080204" pitchFamily="34" charset="-128"/>
              </a:rPr>
              <a:t>The Hare Krishna movement: </a:t>
            </a:r>
          </a:p>
          <a:p>
            <a:pPr>
              <a:spcBef>
                <a:spcPct val="0"/>
              </a:spcBef>
            </a:pPr>
            <a:r>
              <a:rPr lang="en-US" altLang="en-US" sz="3000" dirty="0">
                <a:cs typeface="MS PGothic" panose="020B0600070205080204" pitchFamily="34" charset="-128"/>
              </a:rPr>
              <a:t>Branch of Hinduism; worship the god Krishna</a:t>
            </a:r>
          </a:p>
          <a:p>
            <a:pPr>
              <a:spcBef>
                <a:spcPct val="0"/>
              </a:spcBef>
            </a:pPr>
            <a:r>
              <a:rPr lang="en-US" altLang="en-US" sz="3000" dirty="0">
                <a:cs typeface="MS PGothic" panose="020B0600070205080204" pitchFamily="34" charset="-128"/>
              </a:rPr>
              <a:t>Repeat the mantra </a:t>
            </a:r>
            <a:r>
              <a:rPr lang="en-US" altLang="en-US" sz="3000" i="1" dirty="0">
                <a:cs typeface="MS PGothic" panose="020B0600070205080204" pitchFamily="34" charset="-128"/>
              </a:rPr>
              <a:t>Hare Krishna</a:t>
            </a:r>
          </a:p>
          <a:p>
            <a:pPr>
              <a:spcBef>
                <a:spcPct val="0"/>
              </a:spcBef>
            </a:pPr>
            <a:r>
              <a:rPr lang="en-US" altLang="en-US" sz="3000" dirty="0">
                <a:cs typeface="MS PGothic" panose="020B0600070205080204" pitchFamily="34" charset="-128"/>
              </a:rPr>
              <a:t>First converts were hippies in New York City</a:t>
            </a:r>
          </a:p>
          <a:p>
            <a:pPr lvl="1">
              <a:spcBef>
                <a:spcPct val="0"/>
              </a:spcBef>
            </a:pPr>
            <a:r>
              <a:rPr lang="en-US" altLang="en-US" sz="2600" dirty="0">
                <a:cs typeface="MS PGothic" panose="020B0600070205080204" pitchFamily="34" charset="-128"/>
              </a:rPr>
              <a:t>Shaved their heads and adopted Indian clothing as signs of membership. </a:t>
            </a:r>
          </a:p>
          <a:p>
            <a:pPr lvl="1">
              <a:spcBef>
                <a:spcPct val="0"/>
              </a:spcBef>
            </a:pPr>
            <a:r>
              <a:rPr lang="en-US" altLang="en-US" sz="2600" dirty="0">
                <a:cs typeface="MS PGothic" panose="020B0600070205080204" pitchFamily="34" charset="-128"/>
              </a:rPr>
              <a:t>Chant and dance in public (a practice called </a:t>
            </a:r>
            <a:r>
              <a:rPr lang="en-US" altLang="en-US" sz="2600" i="1" dirty="0" err="1">
                <a:cs typeface="MS PGothic" panose="020B0600070205080204" pitchFamily="34" charset="-128"/>
              </a:rPr>
              <a:t>kirtan</a:t>
            </a:r>
            <a:r>
              <a:rPr lang="en-US" altLang="en-US" sz="2600" dirty="0">
                <a:cs typeface="MS PGothic" panose="020B0600070205080204" pitchFamily="34" charset="-128"/>
              </a:rPr>
              <a:t>) and sold religious texts in airports.</a:t>
            </a:r>
          </a:p>
          <a:p>
            <a:pPr lvl="1">
              <a:spcBef>
                <a:spcPct val="0"/>
              </a:spcBef>
            </a:pPr>
            <a:endParaRPr lang="en-US" altLang="en-US" dirty="0">
              <a:cs typeface="MS PGothic" panose="020B0600070205080204" pitchFamily="34" charset="-128"/>
            </a:endParaRPr>
          </a:p>
          <a:p>
            <a:pPr>
              <a:spcBef>
                <a:spcPct val="0"/>
              </a:spcBef>
            </a:pPr>
            <a:endParaRPr lang="en-US" altLang="en-US" dirty="0">
              <a:cs typeface="MS PGothic" panose="020B0600070205080204" pitchFamily="34" charset="-128"/>
            </a:endParaRPr>
          </a:p>
          <a:p>
            <a:pPr>
              <a:spcBef>
                <a:spcPct val="0"/>
              </a:spcBef>
            </a:pPr>
            <a:endParaRPr lang="en-US" altLang="en-US" dirty="0">
              <a:cs typeface="MS PGothic" panose="020B0600070205080204" pitchFamily="34" charset="-128"/>
            </a:endParaRPr>
          </a:p>
        </p:txBody>
      </p:sp>
      <p:sp>
        <p:nvSpPr>
          <p:cNvPr id="491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8B1D5D57-2252-444D-9AE8-4BF9FB659AEC}" type="slidenum">
              <a:rPr lang="en-US" altLang="en-US" sz="1200"/>
              <a:pPr/>
              <a:t>8</a:t>
            </a:fld>
            <a:endParaRPr lang="en-US" altLang="en-US" sz="1200"/>
          </a:p>
        </p:txBody>
      </p:sp>
    </p:spTree>
    <p:extLst>
      <p:ext uri="{BB962C8B-B14F-4D97-AF65-F5344CB8AC3E}">
        <p14:creationId xmlns:p14="http://schemas.microsoft.com/office/powerpoint/2010/main" val="3846148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5"/>
        <p:cNvGrpSpPr/>
        <p:nvPr/>
      </p:nvGrpSpPr>
      <p:grpSpPr>
        <a:xfrm>
          <a:off x="0" y="0"/>
          <a:ext cx="0" cy="0"/>
          <a:chOff x="0" y="0"/>
          <a:chExt cx="0" cy="0"/>
        </a:xfrm>
      </p:grpSpPr>
      <p:sp>
        <p:nvSpPr>
          <p:cNvPr id="1976" name="Google Shape;1976;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7" name="Google Shape;1977;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Click on the glasses for an optical illusion video</a:t>
            </a:r>
            <a:endParaRPr/>
          </a:p>
        </p:txBody>
      </p:sp>
      <p:sp>
        <p:nvSpPr>
          <p:cNvPr id="1978" name="Google Shape;1978;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2127871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6525" indent="-171450">
              <a:spcBef>
                <a:spcPct val="0"/>
              </a:spcBef>
              <a:buFontTx/>
              <a:buChar char="•"/>
            </a:pPr>
            <a:r>
              <a:rPr lang="en-US" altLang="en-US" dirty="0"/>
              <a:t>Unification Church: </a:t>
            </a:r>
          </a:p>
          <a:p>
            <a:pPr marL="628650" lvl="1" indent="-171450">
              <a:spcBef>
                <a:spcPct val="0"/>
              </a:spcBef>
              <a:buFontTx/>
              <a:buChar char="•"/>
            </a:pPr>
            <a:r>
              <a:rPr lang="en-US" altLang="en-US" dirty="0"/>
              <a:t>Founded by Rev. Sun </a:t>
            </a:r>
            <a:r>
              <a:rPr lang="en-US" altLang="en-US" dirty="0" err="1"/>
              <a:t>Myung</a:t>
            </a:r>
            <a:r>
              <a:rPr lang="en-US" altLang="en-US" dirty="0"/>
              <a:t> Moon</a:t>
            </a:r>
          </a:p>
          <a:p>
            <a:pPr marL="628650" lvl="1" indent="-171450">
              <a:spcBef>
                <a:spcPct val="0"/>
              </a:spcBef>
              <a:buFontTx/>
              <a:buChar char="•"/>
            </a:pPr>
            <a:r>
              <a:rPr lang="en-US" altLang="en-US" dirty="0"/>
              <a:t>Members called “Moonies”</a:t>
            </a:r>
          </a:p>
          <a:p>
            <a:pPr marL="628650" lvl="1" indent="-171450">
              <a:spcBef>
                <a:spcPct val="0"/>
              </a:spcBef>
              <a:buFontTx/>
              <a:buChar char="•"/>
            </a:pPr>
            <a:r>
              <a:rPr lang="en-US" altLang="en-US" dirty="0"/>
              <a:t>Consider Moon to be the new Messiah and seek to create Heaven on Earth through world peace</a:t>
            </a:r>
          </a:p>
          <a:p>
            <a:pPr marL="136525" indent="-171450">
              <a:spcBef>
                <a:spcPct val="0"/>
              </a:spcBef>
              <a:buFontTx/>
              <a:buChar char="•"/>
            </a:pPr>
            <a:r>
              <a:rPr lang="en-US" altLang="en-US" dirty="0"/>
              <a:t>The Hare Krishna movement: </a:t>
            </a:r>
          </a:p>
          <a:p>
            <a:pPr marL="628650" lvl="1" indent="-171450">
              <a:spcBef>
                <a:spcPct val="0"/>
              </a:spcBef>
              <a:buFontTx/>
              <a:buChar char="•"/>
            </a:pPr>
            <a:r>
              <a:rPr lang="en-US" altLang="en-US" dirty="0"/>
              <a:t>Branch of Hinduism; worship the god Krishna</a:t>
            </a:r>
          </a:p>
          <a:p>
            <a:pPr marL="628650" lvl="1" indent="-171450">
              <a:spcBef>
                <a:spcPct val="0"/>
              </a:spcBef>
              <a:buFontTx/>
              <a:buChar char="•"/>
            </a:pPr>
            <a:r>
              <a:rPr lang="en-US" altLang="en-US" dirty="0"/>
              <a:t>Repeat the mantra “Hare Krishna”</a:t>
            </a:r>
          </a:p>
          <a:p>
            <a:pPr marL="628650" lvl="1" indent="-171450">
              <a:spcBef>
                <a:spcPct val="0"/>
              </a:spcBef>
              <a:buFontTx/>
              <a:buChar char="•"/>
            </a:pPr>
            <a:r>
              <a:rPr lang="en-US" altLang="en-US" dirty="0"/>
              <a:t>First converts were hippies in New York City</a:t>
            </a:r>
          </a:p>
          <a:p>
            <a:pPr marL="628650" lvl="1" indent="-171450">
              <a:spcBef>
                <a:spcPct val="0"/>
              </a:spcBef>
              <a:buFontTx/>
              <a:buChar char="•"/>
            </a:pPr>
            <a:r>
              <a:rPr lang="en-US" altLang="en-US" dirty="0"/>
              <a:t>Shaved their heads and adopted Indian clothing as signs of membership. </a:t>
            </a:r>
          </a:p>
          <a:p>
            <a:pPr marL="628650" lvl="1" indent="-171450">
              <a:spcBef>
                <a:spcPct val="0"/>
              </a:spcBef>
              <a:buFontTx/>
              <a:buChar char="•"/>
            </a:pPr>
            <a:r>
              <a:rPr lang="en-US" altLang="en-US" dirty="0"/>
              <a:t>Chant and dance in public (a practice called </a:t>
            </a:r>
            <a:r>
              <a:rPr lang="en-US" altLang="en-US" dirty="0" err="1"/>
              <a:t>kirtan</a:t>
            </a:r>
            <a:r>
              <a:rPr lang="en-US" altLang="en-US" dirty="0"/>
              <a:t>) and sold religious texts in airports.</a:t>
            </a:r>
          </a:p>
        </p:txBody>
      </p:sp>
      <p:sp>
        <p:nvSpPr>
          <p:cNvPr id="4" name="Slide Number Placeholder 3"/>
          <p:cNvSpPr>
            <a:spLocks noGrp="1"/>
          </p:cNvSpPr>
          <p:nvPr>
            <p:ph type="sldNum" sz="quarter" idx="10"/>
          </p:nvPr>
        </p:nvSpPr>
        <p:spPr/>
        <p:txBody>
          <a:bodyPr/>
          <a:lstStyle/>
          <a:p>
            <a:fld id="{10B6B814-B14C-49A1-A985-B4F534ACCB0A}" type="slidenum">
              <a:rPr lang="en-US" altLang="en-US" smtClean="0"/>
              <a:pPr/>
              <a:t>10</a:t>
            </a:fld>
            <a:endParaRPr lang="en-US" altLang="en-US"/>
          </a:p>
        </p:txBody>
      </p:sp>
    </p:spTree>
    <p:extLst>
      <p:ext uri="{BB962C8B-B14F-4D97-AF65-F5344CB8AC3E}">
        <p14:creationId xmlns:p14="http://schemas.microsoft.com/office/powerpoint/2010/main" val="1052733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3"/>
          <p:cNvSpPr/>
          <p:nvPr/>
        </p:nvSpPr>
        <p:spPr>
          <a:xfrm>
            <a:off x="0" y="5292725"/>
            <a:ext cx="9144000"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chemeClr val="accent1"/>
              </a:gs>
              <a:gs pos="14000">
                <a:schemeClr val="accent1">
                  <a:lumMod val="60000"/>
                  <a:lumOff val="40000"/>
                </a:schemeClr>
              </a:gs>
              <a:gs pos="83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5" name="Freeform 4"/>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chemeClr val="accent1">
                  <a:alpha val="0"/>
                </a:schemeClr>
              </a:gs>
              <a:gs pos="57000">
                <a:schemeClr val="accent1">
                  <a:lumMod val="40000"/>
                  <a:lumOff val="60000"/>
                </a:schemeClr>
              </a:gs>
              <a:gs pos="100000">
                <a:schemeClr val="accent1">
                  <a:alpha val="0"/>
                </a:scheme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6" name="Freeform 5"/>
          <p:cNvSpPr/>
          <p:nvPr/>
        </p:nvSpPr>
        <p:spPr>
          <a:xfrm>
            <a:off x="0" y="5546725"/>
            <a:ext cx="9147175" cy="1312863"/>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3">
                  <a:lumMod val="40000"/>
                  <a:lumOff val="60000"/>
                </a:schemeClr>
              </a:gs>
              <a:gs pos="50000">
                <a:schemeClr val="accent3"/>
              </a:gs>
              <a:gs pos="100000">
                <a:schemeClr val="accent3">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7" name="Rectangle 6"/>
          <p:cNvSpPr/>
          <p:nvPr/>
        </p:nvSpPr>
        <p:spPr>
          <a:xfrm>
            <a:off x="0" y="5262563"/>
            <a:ext cx="9144000" cy="7461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Freeform 7"/>
          <p:cNvSpPr/>
          <p:nvPr/>
        </p:nvSpPr>
        <p:spPr>
          <a:xfrm>
            <a:off x="0" y="5502275"/>
            <a:ext cx="9144000" cy="1271588"/>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ctrTitle"/>
          </p:nvPr>
        </p:nvSpPr>
        <p:spPr>
          <a:xfrm>
            <a:off x="4572000" y="1676400"/>
            <a:ext cx="3886200" cy="1524000"/>
          </a:xfrm>
        </p:spPr>
        <p:txBody>
          <a:bodyPr anchor="b" anchorCtr="0"/>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4572000" y="3203574"/>
            <a:ext cx="3886200" cy="1825625"/>
          </a:xfrm>
        </p:spPr>
        <p:txBody>
          <a:bodyPr>
            <a:normAutofit/>
          </a:bodyPr>
          <a:lstStyle>
            <a:lvl1pPr marL="0" indent="0" algn="l">
              <a:buNone/>
              <a:defRPr sz="200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Date Placeholder 3"/>
          <p:cNvSpPr>
            <a:spLocks noGrp="1"/>
          </p:cNvSpPr>
          <p:nvPr>
            <p:ph type="dt" sz="half" idx="10"/>
          </p:nvPr>
        </p:nvSpPr>
        <p:spPr/>
        <p:txBody>
          <a:bodyPr/>
          <a:lstStyle>
            <a:lvl1pPr>
              <a:defRPr/>
            </a:lvl1pPr>
          </a:lstStyle>
          <a:p>
            <a:fld id="{A8EC2C38-9FA5-4FDE-A51A-67EE5B361D85}" type="datetimeFigureOut">
              <a:rPr lang="en-US" altLang="en-US"/>
              <a:pPr/>
              <a:t>5/8/2019</a:t>
            </a:fld>
            <a:endParaRPr lang="en-US" altLang="en-US"/>
          </a:p>
        </p:txBody>
      </p:sp>
      <p:sp>
        <p:nvSpPr>
          <p:cNvPr id="10" name="Footer Placeholder 4"/>
          <p:cNvSpPr>
            <a:spLocks noGrp="1"/>
          </p:cNvSpPr>
          <p:nvPr>
            <p:ph type="ftr" sz="quarter" idx="11"/>
          </p:nvPr>
        </p:nvSpPr>
        <p:spPr/>
        <p:txBody>
          <a:bodyPr/>
          <a:lstStyle>
            <a:lvl1pPr>
              <a:defRPr/>
            </a:lvl1pPr>
          </a:lstStyle>
          <a:p>
            <a:pPr>
              <a:defRPr/>
            </a:pPr>
            <a:endParaRPr lang="en-US"/>
          </a:p>
        </p:txBody>
      </p:sp>
      <p:sp>
        <p:nvSpPr>
          <p:cNvPr id="11" name="Slide Number Placeholder 5"/>
          <p:cNvSpPr>
            <a:spLocks noGrp="1"/>
          </p:cNvSpPr>
          <p:nvPr>
            <p:ph type="sldNum" sz="quarter" idx="12"/>
          </p:nvPr>
        </p:nvSpPr>
        <p:spPr/>
        <p:txBody>
          <a:bodyPr>
            <a:normAutofit/>
          </a:bodyPr>
          <a:lstStyle>
            <a:lvl1pPr>
              <a:defRPr/>
            </a:lvl1pPr>
          </a:lstStyle>
          <a:p>
            <a:fld id="{A762A568-05EA-4579-A602-24A8F488A799}" type="slidenum">
              <a:rPr lang="en-US" altLang="en-US"/>
              <a:pPr/>
              <a:t>‹#›</a:t>
            </a:fld>
            <a:endParaRPr lang="en-US" altLang="en-US"/>
          </a:p>
        </p:txBody>
      </p:sp>
    </p:spTree>
    <p:extLst>
      <p:ext uri="{BB962C8B-B14F-4D97-AF65-F5344CB8AC3E}">
        <p14:creationId xmlns:p14="http://schemas.microsoft.com/office/powerpoint/2010/main" val="3423129883"/>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Freeform 3"/>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Freeform 4"/>
          <p:cNvSpPr/>
          <p:nvPr/>
        </p:nvSpPr>
        <p:spPr>
          <a:xfrm>
            <a:off x="1808163" y="6148388"/>
            <a:ext cx="7337425" cy="711200"/>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Freeform 5"/>
          <p:cNvSpPr/>
          <p:nvPr/>
        </p:nvSpPr>
        <p:spPr>
          <a:xfrm>
            <a:off x="0" y="5411788"/>
            <a:ext cx="7605713" cy="928687"/>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Freeform 6"/>
          <p:cNvSpPr/>
          <p:nvPr/>
        </p:nvSpPr>
        <p:spPr>
          <a:xfrm>
            <a:off x="1681163" y="6116638"/>
            <a:ext cx="7464425" cy="741362"/>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0"/>
          </p:nvPr>
        </p:nvSpPr>
        <p:spPr/>
        <p:txBody>
          <a:bodyPr/>
          <a:lstStyle>
            <a:lvl1pPr>
              <a:defRPr/>
            </a:lvl1pPr>
          </a:lstStyle>
          <a:p>
            <a:fld id="{889DA0AC-56F5-4947-B8D9-C88B759D9E6F}" type="datetimeFigureOut">
              <a:rPr lang="en-US" altLang="en-US"/>
              <a:pPr/>
              <a:t>5/8/2019</a:t>
            </a:fld>
            <a:endParaRPr lang="en-US" alt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fld id="{65A82EB9-6A4F-4B5E-B6FC-E5F653EC976B}" type="slidenum">
              <a:rPr lang="en-US" altLang="en-US"/>
              <a:pPr/>
              <a:t>‹#›</a:t>
            </a:fld>
            <a:endParaRPr lang="en-US" altLang="en-US"/>
          </a:p>
        </p:txBody>
      </p:sp>
    </p:spTree>
    <p:extLst>
      <p:ext uri="{BB962C8B-B14F-4D97-AF65-F5344CB8AC3E}">
        <p14:creationId xmlns:p14="http://schemas.microsoft.com/office/powerpoint/2010/main" val="436148677"/>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Freeform 3"/>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Freeform 4"/>
          <p:cNvSpPr/>
          <p:nvPr/>
        </p:nvSpPr>
        <p:spPr>
          <a:xfrm>
            <a:off x="1808163" y="6148388"/>
            <a:ext cx="7337425" cy="711200"/>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Freeform 5"/>
          <p:cNvSpPr/>
          <p:nvPr/>
        </p:nvSpPr>
        <p:spPr>
          <a:xfrm>
            <a:off x="0" y="5411788"/>
            <a:ext cx="7605713" cy="928687"/>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Freeform 6"/>
          <p:cNvSpPr/>
          <p:nvPr/>
        </p:nvSpPr>
        <p:spPr>
          <a:xfrm>
            <a:off x="1681163" y="6116638"/>
            <a:ext cx="7464425" cy="741362"/>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0"/>
          </p:nvPr>
        </p:nvSpPr>
        <p:spPr/>
        <p:txBody>
          <a:bodyPr/>
          <a:lstStyle>
            <a:lvl1pPr>
              <a:defRPr/>
            </a:lvl1pPr>
          </a:lstStyle>
          <a:p>
            <a:fld id="{4DB66921-82F1-4FB4-9F35-9A2996E73DC3}" type="datetimeFigureOut">
              <a:rPr lang="en-US" altLang="en-US"/>
              <a:pPr/>
              <a:t>5/8/2019</a:t>
            </a:fld>
            <a:endParaRPr lang="en-US" alt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fld id="{D022D841-828D-4B34-BD65-5FAF1619CEC0}" type="slidenum">
              <a:rPr lang="en-US" altLang="en-US"/>
              <a:pPr/>
              <a:t>‹#›</a:t>
            </a:fld>
            <a:endParaRPr lang="en-US" altLang="en-US"/>
          </a:p>
        </p:txBody>
      </p:sp>
    </p:spTree>
    <p:extLst>
      <p:ext uri="{BB962C8B-B14F-4D97-AF65-F5344CB8AC3E}">
        <p14:creationId xmlns:p14="http://schemas.microsoft.com/office/powerpoint/2010/main" val="3047094830"/>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A8EC2C38-9FA5-4FDE-A51A-67EE5B361D85}" type="datetimeFigureOut">
              <a:rPr lang="en-US" altLang="en-US" smtClean="0"/>
              <a:pPr/>
              <a:t>5/8/2019</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A762A568-05EA-4579-A602-24A8F488A799}" type="slidenum">
              <a:rPr lang="en-US" altLang="en-US" smtClean="0"/>
              <a:pPr/>
              <a:t>‹#›</a:t>
            </a:fld>
            <a:endParaRPr lang="en-US" altLang="en-US"/>
          </a:p>
        </p:txBody>
      </p:sp>
    </p:spTree>
    <p:extLst>
      <p:ext uri="{BB962C8B-B14F-4D97-AF65-F5344CB8AC3E}">
        <p14:creationId xmlns:p14="http://schemas.microsoft.com/office/powerpoint/2010/main" val="1817589086"/>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4EECFA-39A3-49E7-8146-D21E66A197DB}" type="datetimeFigureOut">
              <a:rPr lang="en-US" altLang="en-US" smtClean="0"/>
              <a:pPr/>
              <a:t>5/8/2019</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6544ACC-EC24-42FF-B236-3E700BC474FB}" type="slidenum">
              <a:rPr lang="en-US" altLang="en-US" smtClean="0"/>
              <a:pPr/>
              <a:t>‹#›</a:t>
            </a:fld>
            <a:endParaRPr lang="en-US" altLang="en-US"/>
          </a:p>
        </p:txBody>
      </p:sp>
    </p:spTree>
    <p:extLst>
      <p:ext uri="{BB962C8B-B14F-4D97-AF65-F5344CB8AC3E}">
        <p14:creationId xmlns:p14="http://schemas.microsoft.com/office/powerpoint/2010/main" val="3463697480"/>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A32BC78-BD1C-4ADB-AF39-FF21D08B8F4A}" type="datetimeFigureOut">
              <a:rPr lang="en-US" altLang="en-US" smtClean="0"/>
              <a:pPr/>
              <a:t>5/8/2019</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0A2403E7-353F-47CF-8D52-DCECECAE4A72}" type="slidenum">
              <a:rPr lang="en-US" altLang="en-US" smtClean="0"/>
              <a:pPr/>
              <a:t>‹#›</a:t>
            </a:fld>
            <a:endParaRPr lang="en-US" altLang="en-US"/>
          </a:p>
        </p:txBody>
      </p:sp>
    </p:spTree>
    <p:extLst>
      <p:ext uri="{BB962C8B-B14F-4D97-AF65-F5344CB8AC3E}">
        <p14:creationId xmlns:p14="http://schemas.microsoft.com/office/powerpoint/2010/main" val="984347976"/>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08A676-1258-4248-AB4E-9403A1963038}" type="datetimeFigureOut">
              <a:rPr lang="en-US" altLang="en-US" smtClean="0"/>
              <a:pPr/>
              <a:t>5/8/2019</a:t>
            </a:fld>
            <a:endParaRPr lang="en-US" alt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88B4CCDC-5224-4F57-8AAC-751B54744185}" type="slidenum">
              <a:rPr lang="en-US" altLang="en-US" smtClean="0"/>
              <a:pPr/>
              <a:t>‹#›</a:t>
            </a:fld>
            <a:endParaRPr lang="en-US" altLang="en-US"/>
          </a:p>
        </p:txBody>
      </p:sp>
    </p:spTree>
    <p:extLst>
      <p:ext uri="{BB962C8B-B14F-4D97-AF65-F5344CB8AC3E}">
        <p14:creationId xmlns:p14="http://schemas.microsoft.com/office/powerpoint/2010/main" val="25346078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08A676-1258-4248-AB4E-9403A1963038}" type="datetimeFigureOut">
              <a:rPr lang="en-US" altLang="en-US" smtClean="0"/>
              <a:pPr/>
              <a:t>5/8/2019</a:t>
            </a:fld>
            <a:endParaRPr lang="en-US" alt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88B4CCDC-5224-4F57-8AAC-751B54744185}" type="slidenum">
              <a:rPr lang="en-US" altLang="en-US" smtClean="0"/>
              <a:pPr/>
              <a:t>‹#›</a:t>
            </a:fld>
            <a:endParaRPr lang="en-US" altLang="en-US"/>
          </a:p>
        </p:txBody>
      </p:sp>
    </p:spTree>
    <p:extLst>
      <p:ext uri="{BB962C8B-B14F-4D97-AF65-F5344CB8AC3E}">
        <p14:creationId xmlns:p14="http://schemas.microsoft.com/office/powerpoint/2010/main" val="28036985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63BC49-AB4C-4663-BBFA-C0353C3C49A8}" type="datetimeFigureOut">
              <a:rPr lang="en-US" altLang="en-US" smtClean="0"/>
              <a:pPr/>
              <a:t>5/8/2019</a:t>
            </a:fld>
            <a:endParaRPr lang="en-US" alt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50933E95-9A09-4217-B6EA-1E8A92AC35E8}" type="slidenum">
              <a:rPr lang="en-US" altLang="en-US" smtClean="0"/>
              <a:pPr/>
              <a:t>‹#›</a:t>
            </a:fld>
            <a:endParaRPr lang="en-US" altLang="en-US"/>
          </a:p>
        </p:txBody>
      </p:sp>
    </p:spTree>
    <p:extLst>
      <p:ext uri="{BB962C8B-B14F-4D97-AF65-F5344CB8AC3E}">
        <p14:creationId xmlns:p14="http://schemas.microsoft.com/office/powerpoint/2010/main" val="2616404611"/>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986D88-44E0-49F7-B86D-7C602189940C}" type="datetimeFigureOut">
              <a:rPr lang="en-US" altLang="en-US" smtClean="0"/>
              <a:pPr/>
              <a:t>5/8/2019</a:t>
            </a:fld>
            <a:endParaRPr lang="en-US" alt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943F8A8C-BABE-42D4-AE6A-D7333038DA8E}" type="slidenum">
              <a:rPr lang="en-US" altLang="en-US" smtClean="0"/>
              <a:pPr/>
              <a:t>‹#›</a:t>
            </a:fld>
            <a:endParaRPr lang="en-US" altLang="en-US"/>
          </a:p>
        </p:txBody>
      </p:sp>
    </p:spTree>
    <p:extLst>
      <p:ext uri="{BB962C8B-B14F-4D97-AF65-F5344CB8AC3E}">
        <p14:creationId xmlns:p14="http://schemas.microsoft.com/office/powerpoint/2010/main" val="4179905014"/>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908A676-1258-4248-AB4E-9403A1963038}" type="datetimeFigureOut">
              <a:rPr lang="en-US" altLang="en-US" smtClean="0"/>
              <a:pPr/>
              <a:t>5/8/2019</a:t>
            </a:fld>
            <a:endParaRPr lang="en-US" alt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88B4CCDC-5224-4F57-8AAC-751B54744185}" type="slidenum">
              <a:rPr lang="en-US" altLang="en-US" smtClean="0"/>
              <a:pPr/>
              <a:t>‹#›</a:t>
            </a:fld>
            <a:endParaRPr lang="en-US" altLang="en-US"/>
          </a:p>
        </p:txBody>
      </p:sp>
    </p:spTree>
    <p:extLst>
      <p:ext uri="{BB962C8B-B14F-4D97-AF65-F5344CB8AC3E}">
        <p14:creationId xmlns:p14="http://schemas.microsoft.com/office/powerpoint/2010/main" val="2870847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Freeform 3"/>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Freeform 4"/>
          <p:cNvSpPr/>
          <p:nvPr/>
        </p:nvSpPr>
        <p:spPr>
          <a:xfrm>
            <a:off x="1808163" y="6148388"/>
            <a:ext cx="7337425" cy="711200"/>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Freeform 5"/>
          <p:cNvSpPr/>
          <p:nvPr/>
        </p:nvSpPr>
        <p:spPr>
          <a:xfrm>
            <a:off x="0" y="5411788"/>
            <a:ext cx="7605713" cy="928687"/>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Freeform 6"/>
          <p:cNvSpPr/>
          <p:nvPr/>
        </p:nvSpPr>
        <p:spPr>
          <a:xfrm>
            <a:off x="1681163" y="6116638"/>
            <a:ext cx="7464425" cy="741362"/>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0" y="1600201"/>
            <a:ext cx="7772400" cy="3733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0"/>
          </p:nvPr>
        </p:nvSpPr>
        <p:spPr/>
        <p:txBody>
          <a:bodyPr/>
          <a:lstStyle>
            <a:lvl1pPr>
              <a:defRPr/>
            </a:lvl1pPr>
          </a:lstStyle>
          <a:p>
            <a:fld id="{294EECFA-39A3-49E7-8146-D21E66A197DB}" type="datetimeFigureOut">
              <a:rPr lang="en-US" altLang="en-US"/>
              <a:pPr/>
              <a:t>5/8/2019</a:t>
            </a:fld>
            <a:endParaRPr lang="en-US" alt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fld id="{56544ACC-EC24-42FF-B236-3E700BC474FB}" type="slidenum">
              <a:rPr lang="en-US" altLang="en-US"/>
              <a:pPr/>
              <a:t>‹#›</a:t>
            </a:fld>
            <a:endParaRPr lang="en-US" altLang="en-US"/>
          </a:p>
        </p:txBody>
      </p:sp>
    </p:spTree>
    <p:extLst>
      <p:ext uri="{BB962C8B-B14F-4D97-AF65-F5344CB8AC3E}">
        <p14:creationId xmlns:p14="http://schemas.microsoft.com/office/powerpoint/2010/main" val="3234186785"/>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908A676-1258-4248-AB4E-9403A1963038}" type="datetimeFigureOut">
              <a:rPr lang="en-US" altLang="en-US" smtClean="0"/>
              <a:pPr/>
              <a:t>5/8/2019</a:t>
            </a:fld>
            <a:endParaRPr lang="en-US" alt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88B4CCDC-5224-4F57-8AAC-751B54744185}" type="slidenum">
              <a:rPr lang="en-US" altLang="en-US" smtClean="0"/>
              <a:pPr/>
              <a:t>‹#›</a:t>
            </a:fld>
            <a:endParaRPr lang="en-US" altLang="en-US"/>
          </a:p>
        </p:txBody>
      </p:sp>
    </p:spTree>
    <p:extLst>
      <p:ext uri="{BB962C8B-B14F-4D97-AF65-F5344CB8AC3E}">
        <p14:creationId xmlns:p14="http://schemas.microsoft.com/office/powerpoint/2010/main" val="42121503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9DA0AC-56F5-4947-B8D9-C88B759D9E6F}" type="datetimeFigureOut">
              <a:rPr lang="en-US" altLang="en-US" smtClean="0"/>
              <a:pPr/>
              <a:t>5/8/2019</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65A82EB9-6A4F-4B5E-B6FC-E5F653EC976B}" type="slidenum">
              <a:rPr lang="en-US" altLang="en-US" smtClean="0"/>
              <a:pPr/>
              <a:t>‹#›</a:t>
            </a:fld>
            <a:endParaRPr lang="en-US" altLang="en-US"/>
          </a:p>
        </p:txBody>
      </p:sp>
    </p:spTree>
    <p:extLst>
      <p:ext uri="{BB962C8B-B14F-4D97-AF65-F5344CB8AC3E}">
        <p14:creationId xmlns:p14="http://schemas.microsoft.com/office/powerpoint/2010/main" val="3094408296"/>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B66921-82F1-4FB4-9F35-9A2996E73DC3}" type="datetimeFigureOut">
              <a:rPr lang="en-US" altLang="en-US" smtClean="0"/>
              <a:pPr/>
              <a:t>5/8/2019</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022D841-828D-4B34-BD65-5FAF1619CEC0}" type="slidenum">
              <a:rPr lang="en-US" altLang="en-US" smtClean="0"/>
              <a:pPr/>
              <a:t>‹#›</a:t>
            </a:fld>
            <a:endParaRPr lang="en-US" altLang="en-US"/>
          </a:p>
        </p:txBody>
      </p:sp>
    </p:spTree>
    <p:extLst>
      <p:ext uri="{BB962C8B-B14F-4D97-AF65-F5344CB8AC3E}">
        <p14:creationId xmlns:p14="http://schemas.microsoft.com/office/powerpoint/2010/main" val="3997735186"/>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p:nvPr/>
        </p:nvSpPr>
        <p:spPr>
          <a:xfrm>
            <a:off x="0" y="5546725"/>
            <a:ext cx="9147175" cy="1312863"/>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1">
                  <a:lumMod val="40000"/>
                  <a:lumOff val="60000"/>
                </a:schemeClr>
              </a:gs>
              <a:gs pos="50000">
                <a:schemeClr val="accent1"/>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Freeform 4"/>
          <p:cNvSpPr/>
          <p:nvPr/>
        </p:nvSpPr>
        <p:spPr>
          <a:xfrm>
            <a:off x="0" y="5292725"/>
            <a:ext cx="9144000"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rgbClr val="000000"/>
              </a:gs>
              <a:gs pos="14000">
                <a:srgbClr val="333333"/>
              </a:gs>
              <a:gs pos="83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Freeform 5"/>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rgbClr val="000000">
                  <a:alpha val="0"/>
                </a:srgbClr>
              </a:gs>
              <a:gs pos="57000">
                <a:srgbClr val="4D4D4D"/>
              </a:gs>
              <a:gs pos="100000">
                <a:srgbClr val="000000">
                  <a:alpha val="0"/>
                </a:srgb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0" y="5262563"/>
            <a:ext cx="9144000" cy="7461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Freeform 7"/>
          <p:cNvSpPr/>
          <p:nvPr/>
        </p:nvSpPr>
        <p:spPr>
          <a:xfrm>
            <a:off x="0" y="5502275"/>
            <a:ext cx="9144000" cy="1271588"/>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722313" y="3633787"/>
            <a:ext cx="7772400" cy="1362075"/>
          </a:xfrm>
        </p:spPr>
        <p:txBody>
          <a:bodyPr anchor="t"/>
          <a:lstStyle>
            <a:lvl1pPr algn="l">
              <a:defRPr sz="4000" b="0" i="0" cap="all" baseline="0"/>
            </a:lvl1pPr>
          </a:lstStyle>
          <a:p>
            <a:r>
              <a:rPr lang="en-US"/>
              <a:t>Click to edit Master title style</a:t>
            </a:r>
            <a:endParaRPr lang="en-US" dirty="0"/>
          </a:p>
        </p:txBody>
      </p:sp>
      <p:sp>
        <p:nvSpPr>
          <p:cNvPr id="3" name="Text Placeholder 2"/>
          <p:cNvSpPr>
            <a:spLocks noGrp="1"/>
          </p:cNvSpPr>
          <p:nvPr>
            <p:ph type="body" idx="1"/>
          </p:nvPr>
        </p:nvSpPr>
        <p:spPr>
          <a:xfrm>
            <a:off x="722313" y="2133600"/>
            <a:ext cx="7772400" cy="1500187"/>
          </a:xfrm>
        </p:spPr>
        <p:txBody>
          <a:bodyPr anchor="b"/>
          <a:lstStyle>
            <a:lvl1pPr marL="0" indent="0">
              <a:buNone/>
              <a:defRPr sz="200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Date Placeholder 3"/>
          <p:cNvSpPr>
            <a:spLocks noGrp="1"/>
          </p:cNvSpPr>
          <p:nvPr>
            <p:ph type="dt" sz="half" idx="10"/>
          </p:nvPr>
        </p:nvSpPr>
        <p:spPr/>
        <p:txBody>
          <a:bodyPr/>
          <a:lstStyle>
            <a:lvl1pPr>
              <a:defRPr/>
            </a:lvl1pPr>
          </a:lstStyle>
          <a:p>
            <a:fld id="{EA32BC78-BD1C-4ADB-AF39-FF21D08B8F4A}" type="datetimeFigureOut">
              <a:rPr lang="en-US" altLang="en-US"/>
              <a:pPr/>
              <a:t>5/8/2019</a:t>
            </a:fld>
            <a:endParaRPr lang="en-US" altLang="en-US"/>
          </a:p>
        </p:txBody>
      </p:sp>
      <p:sp>
        <p:nvSpPr>
          <p:cNvPr id="10" name="Footer Placeholder 4"/>
          <p:cNvSpPr>
            <a:spLocks noGrp="1"/>
          </p:cNvSpPr>
          <p:nvPr>
            <p:ph type="ftr" sz="quarter" idx="11"/>
          </p:nvPr>
        </p:nvSpPr>
        <p:spPr/>
        <p:txBody>
          <a:bodyPr/>
          <a:lstStyle>
            <a:lvl1pPr>
              <a:defRPr/>
            </a:lvl1pPr>
          </a:lstStyle>
          <a:p>
            <a:pPr>
              <a:defRPr/>
            </a:pPr>
            <a:endParaRPr lang="en-US"/>
          </a:p>
        </p:txBody>
      </p:sp>
      <p:sp>
        <p:nvSpPr>
          <p:cNvPr id="11" name="Slide Number Placeholder 5"/>
          <p:cNvSpPr>
            <a:spLocks noGrp="1"/>
          </p:cNvSpPr>
          <p:nvPr>
            <p:ph type="sldNum" sz="quarter" idx="12"/>
          </p:nvPr>
        </p:nvSpPr>
        <p:spPr/>
        <p:txBody>
          <a:bodyPr/>
          <a:lstStyle>
            <a:lvl1pPr>
              <a:defRPr/>
            </a:lvl1pPr>
          </a:lstStyle>
          <a:p>
            <a:fld id="{0A2403E7-353F-47CF-8D52-DCECECAE4A72}" type="slidenum">
              <a:rPr lang="en-US" altLang="en-US"/>
              <a:pPr/>
              <a:t>‹#›</a:t>
            </a:fld>
            <a:endParaRPr lang="en-US" altLang="en-US"/>
          </a:p>
        </p:txBody>
      </p:sp>
    </p:spTree>
    <p:extLst>
      <p:ext uri="{BB962C8B-B14F-4D97-AF65-F5344CB8AC3E}">
        <p14:creationId xmlns:p14="http://schemas.microsoft.com/office/powerpoint/2010/main" val="270886314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5" name="Freeform 4"/>
          <p:cNvSpPr/>
          <p:nvPr/>
        </p:nvSpPr>
        <p:spPr>
          <a:xfrm>
            <a:off x="1808163" y="6148388"/>
            <a:ext cx="7337425" cy="711200"/>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Freeform 5"/>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Freeform 6"/>
          <p:cNvSpPr/>
          <p:nvPr/>
        </p:nvSpPr>
        <p:spPr>
          <a:xfrm>
            <a:off x="0" y="5411788"/>
            <a:ext cx="7605713" cy="928687"/>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Freeform 7"/>
          <p:cNvSpPr/>
          <p:nvPr/>
        </p:nvSpPr>
        <p:spPr>
          <a:xfrm>
            <a:off x="1681163" y="6116638"/>
            <a:ext cx="7464425" cy="741362"/>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p:txBody>
          <a:bodyPr/>
          <a:lstStyle/>
          <a:p>
            <a:r>
              <a:rPr lang="en-US"/>
              <a:t>Click to edit Master title style</a:t>
            </a:r>
          </a:p>
        </p:txBody>
      </p:sp>
      <p:sp>
        <p:nvSpPr>
          <p:cNvPr id="13" name="Content Placeholder 12"/>
          <p:cNvSpPr>
            <a:spLocks noGrp="1"/>
          </p:cNvSpPr>
          <p:nvPr>
            <p:ph sz="quarter" idx="13"/>
          </p:nvPr>
        </p:nvSpPr>
        <p:spPr>
          <a:xfrm>
            <a:off x="685800" y="1536192"/>
            <a:ext cx="3657600"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p:cNvSpPr>
            <a:spLocks noGrp="1"/>
          </p:cNvSpPr>
          <p:nvPr>
            <p:ph sz="quarter" idx="14"/>
          </p:nvPr>
        </p:nvSpPr>
        <p:spPr>
          <a:xfrm>
            <a:off x="4800600" y="1536192"/>
            <a:ext cx="3657600"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4"/>
          <p:cNvSpPr>
            <a:spLocks noGrp="1"/>
          </p:cNvSpPr>
          <p:nvPr>
            <p:ph type="dt" sz="half" idx="15"/>
          </p:nvPr>
        </p:nvSpPr>
        <p:spPr/>
        <p:txBody>
          <a:bodyPr/>
          <a:lstStyle>
            <a:lvl1pPr>
              <a:defRPr/>
            </a:lvl1pPr>
          </a:lstStyle>
          <a:p>
            <a:fld id="{E6A95673-B7B9-478C-867C-F3F646A71062}" type="datetimeFigureOut">
              <a:rPr lang="en-US" altLang="en-US"/>
              <a:pPr/>
              <a:t>5/8/2019</a:t>
            </a:fld>
            <a:endParaRPr lang="en-US" altLang="en-US"/>
          </a:p>
        </p:txBody>
      </p:sp>
      <p:sp>
        <p:nvSpPr>
          <p:cNvPr id="10" name="Footer Placeholder 5"/>
          <p:cNvSpPr>
            <a:spLocks noGrp="1"/>
          </p:cNvSpPr>
          <p:nvPr>
            <p:ph type="ftr" sz="quarter" idx="16"/>
          </p:nvPr>
        </p:nvSpPr>
        <p:spPr/>
        <p:txBody>
          <a:bodyPr/>
          <a:lstStyle>
            <a:lvl1pPr>
              <a:defRPr/>
            </a:lvl1pPr>
          </a:lstStyle>
          <a:p>
            <a:pPr>
              <a:defRPr/>
            </a:pPr>
            <a:endParaRPr lang="en-US"/>
          </a:p>
        </p:txBody>
      </p:sp>
      <p:sp>
        <p:nvSpPr>
          <p:cNvPr id="11" name="Slide Number Placeholder 6"/>
          <p:cNvSpPr>
            <a:spLocks noGrp="1"/>
          </p:cNvSpPr>
          <p:nvPr>
            <p:ph type="sldNum" sz="quarter" idx="17"/>
          </p:nvPr>
        </p:nvSpPr>
        <p:spPr/>
        <p:txBody>
          <a:bodyPr/>
          <a:lstStyle>
            <a:lvl1pPr>
              <a:defRPr/>
            </a:lvl1pPr>
          </a:lstStyle>
          <a:p>
            <a:fld id="{0EAFED7F-1CBB-4C00-926C-2DDD87790213}" type="slidenum">
              <a:rPr lang="en-US" altLang="en-US"/>
              <a:pPr/>
              <a:t>‹#›</a:t>
            </a:fld>
            <a:endParaRPr lang="en-US" altLang="en-US"/>
          </a:p>
        </p:txBody>
      </p:sp>
    </p:spTree>
    <p:extLst>
      <p:ext uri="{BB962C8B-B14F-4D97-AF65-F5344CB8AC3E}">
        <p14:creationId xmlns:p14="http://schemas.microsoft.com/office/powerpoint/2010/main" val="3420209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7" name="Freeform 6"/>
          <p:cNvSpPr/>
          <p:nvPr/>
        </p:nvSpPr>
        <p:spPr>
          <a:xfrm>
            <a:off x="1808163" y="6148388"/>
            <a:ext cx="7337425" cy="711200"/>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Freeform 7"/>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Freeform 8"/>
          <p:cNvSpPr/>
          <p:nvPr/>
        </p:nvSpPr>
        <p:spPr>
          <a:xfrm>
            <a:off x="0" y="5411788"/>
            <a:ext cx="7605713" cy="928687"/>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Freeform 9"/>
          <p:cNvSpPr/>
          <p:nvPr/>
        </p:nvSpPr>
        <p:spPr>
          <a:xfrm>
            <a:off x="1681163" y="6116638"/>
            <a:ext cx="7464425" cy="741362"/>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0" y="1535113"/>
            <a:ext cx="3657600" cy="639762"/>
          </a:xfrm>
        </p:spPr>
        <p:txBody>
          <a:bodyPr anchor="b">
            <a:normAutofit/>
          </a:bodyPr>
          <a:lstStyle>
            <a:lvl1pPr marL="0" indent="0">
              <a:buNone/>
              <a:defRPr sz="2000" b="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00600" y="1535113"/>
            <a:ext cx="3657600" cy="639762"/>
          </a:xfrm>
        </p:spPr>
        <p:txBody>
          <a:bodyPr anchor="b">
            <a:normAutofit/>
          </a:bodyPr>
          <a:lstStyle>
            <a:lvl1pPr marL="0" indent="0">
              <a:buNone/>
              <a:defRPr sz="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14"/>
          <p:cNvSpPr>
            <a:spLocks noGrp="1"/>
          </p:cNvSpPr>
          <p:nvPr>
            <p:ph sz="quarter" idx="13"/>
          </p:nvPr>
        </p:nvSpPr>
        <p:spPr>
          <a:xfrm>
            <a:off x="685800" y="2209800"/>
            <a:ext cx="365760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p:cNvSpPr>
            <a:spLocks noGrp="1"/>
          </p:cNvSpPr>
          <p:nvPr>
            <p:ph sz="quarter" idx="14"/>
          </p:nvPr>
        </p:nvSpPr>
        <p:spPr>
          <a:xfrm>
            <a:off x="4800600" y="2209800"/>
            <a:ext cx="365760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6"/>
          <p:cNvSpPr>
            <a:spLocks noGrp="1"/>
          </p:cNvSpPr>
          <p:nvPr>
            <p:ph type="dt" sz="half" idx="15"/>
          </p:nvPr>
        </p:nvSpPr>
        <p:spPr/>
        <p:txBody>
          <a:bodyPr/>
          <a:lstStyle>
            <a:lvl1pPr>
              <a:defRPr/>
            </a:lvl1pPr>
          </a:lstStyle>
          <a:p>
            <a:fld id="{875B92FC-6157-489C-98B2-4E4529E1B40F}" type="datetimeFigureOut">
              <a:rPr lang="en-US" altLang="en-US"/>
              <a:pPr/>
              <a:t>5/8/2019</a:t>
            </a:fld>
            <a:endParaRPr lang="en-US" altLang="en-US"/>
          </a:p>
        </p:txBody>
      </p:sp>
      <p:sp>
        <p:nvSpPr>
          <p:cNvPr id="12" name="Footer Placeholder 7"/>
          <p:cNvSpPr>
            <a:spLocks noGrp="1"/>
          </p:cNvSpPr>
          <p:nvPr>
            <p:ph type="ftr" sz="quarter" idx="16"/>
          </p:nvPr>
        </p:nvSpPr>
        <p:spPr/>
        <p:txBody>
          <a:bodyPr/>
          <a:lstStyle>
            <a:lvl1pPr>
              <a:defRPr/>
            </a:lvl1pPr>
          </a:lstStyle>
          <a:p>
            <a:pPr>
              <a:defRPr/>
            </a:pPr>
            <a:endParaRPr lang="en-US"/>
          </a:p>
        </p:txBody>
      </p:sp>
      <p:sp>
        <p:nvSpPr>
          <p:cNvPr id="13" name="Slide Number Placeholder 8"/>
          <p:cNvSpPr>
            <a:spLocks noGrp="1"/>
          </p:cNvSpPr>
          <p:nvPr>
            <p:ph type="sldNum" sz="quarter" idx="17"/>
          </p:nvPr>
        </p:nvSpPr>
        <p:spPr/>
        <p:txBody>
          <a:bodyPr/>
          <a:lstStyle>
            <a:lvl1pPr>
              <a:defRPr/>
            </a:lvl1pPr>
          </a:lstStyle>
          <a:p>
            <a:fld id="{4439D380-F1D5-45B3-8B58-641C7383DF52}" type="slidenum">
              <a:rPr lang="en-US" altLang="en-US"/>
              <a:pPr/>
              <a:t>‹#›</a:t>
            </a:fld>
            <a:endParaRPr lang="en-US" altLang="en-US"/>
          </a:p>
        </p:txBody>
      </p:sp>
    </p:spTree>
    <p:extLst>
      <p:ext uri="{BB962C8B-B14F-4D97-AF65-F5344CB8AC3E}">
        <p14:creationId xmlns:p14="http://schemas.microsoft.com/office/powerpoint/2010/main" val="567754772"/>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Freeform 2"/>
          <p:cNvSpPr/>
          <p:nvPr/>
        </p:nvSpPr>
        <p:spPr>
          <a:xfrm>
            <a:off x="0" y="5010150"/>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Freeform 3"/>
          <p:cNvSpPr/>
          <p:nvPr/>
        </p:nvSpPr>
        <p:spPr>
          <a:xfrm>
            <a:off x="0" y="5730875"/>
            <a:ext cx="9147175" cy="1127125"/>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Freeform 4"/>
          <p:cNvSpPr/>
          <p:nvPr/>
        </p:nvSpPr>
        <p:spPr>
          <a:xfrm>
            <a:off x="0" y="4973638"/>
            <a:ext cx="7675563" cy="928687"/>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Freeform 5"/>
          <p:cNvSpPr/>
          <p:nvPr/>
        </p:nvSpPr>
        <p:spPr>
          <a:xfrm>
            <a:off x="-3175" y="5695950"/>
            <a:ext cx="9147175" cy="930275"/>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lvl1pPr>
              <a:defRPr/>
            </a:lvl1pPr>
          </a:lstStyle>
          <a:p>
            <a:fld id="{CB63BC49-AB4C-4663-BBFA-C0353C3C49A8}" type="datetimeFigureOut">
              <a:rPr lang="en-US" altLang="en-US"/>
              <a:pPr/>
              <a:t>5/8/2019</a:t>
            </a:fld>
            <a:endParaRPr lang="en-US" altLang="en-US"/>
          </a:p>
        </p:txBody>
      </p:sp>
      <p:sp>
        <p:nvSpPr>
          <p:cNvPr id="8" name="Footer Placeholder 3"/>
          <p:cNvSpPr>
            <a:spLocks noGrp="1"/>
          </p:cNvSpPr>
          <p:nvPr>
            <p:ph type="ftr" sz="quarter" idx="11"/>
          </p:nvPr>
        </p:nvSpPr>
        <p:spPr/>
        <p:txBody>
          <a:bodyPr/>
          <a:lstStyle>
            <a:lvl1pPr>
              <a:defRPr/>
            </a:lvl1pPr>
          </a:lstStyle>
          <a:p>
            <a:pPr>
              <a:defRPr/>
            </a:pPr>
            <a:endParaRPr lang="en-US"/>
          </a:p>
        </p:txBody>
      </p:sp>
      <p:sp>
        <p:nvSpPr>
          <p:cNvPr id="9" name="Slide Number Placeholder 4"/>
          <p:cNvSpPr>
            <a:spLocks noGrp="1"/>
          </p:cNvSpPr>
          <p:nvPr>
            <p:ph type="sldNum" sz="quarter" idx="12"/>
          </p:nvPr>
        </p:nvSpPr>
        <p:spPr/>
        <p:txBody>
          <a:bodyPr/>
          <a:lstStyle>
            <a:lvl1pPr>
              <a:defRPr/>
            </a:lvl1pPr>
          </a:lstStyle>
          <a:p>
            <a:fld id="{50933E95-9A09-4217-B6EA-1E8A92AC35E8}" type="slidenum">
              <a:rPr lang="en-US" altLang="en-US"/>
              <a:pPr/>
              <a:t>‹#›</a:t>
            </a:fld>
            <a:endParaRPr lang="en-US" altLang="en-US"/>
          </a:p>
        </p:txBody>
      </p:sp>
    </p:spTree>
    <p:extLst>
      <p:ext uri="{BB962C8B-B14F-4D97-AF65-F5344CB8AC3E}">
        <p14:creationId xmlns:p14="http://schemas.microsoft.com/office/powerpoint/2010/main" val="1520282780"/>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reeform 1"/>
          <p:cNvSpPr/>
          <p:nvPr/>
        </p:nvSpPr>
        <p:spPr>
          <a:xfrm>
            <a:off x="0" y="5730875"/>
            <a:ext cx="9147175" cy="1127125"/>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3"/>
              </a:gs>
              <a:gs pos="50000">
                <a:schemeClr val="accent3">
                  <a:lumMod val="40000"/>
                  <a:lumOff val="60000"/>
                </a:schemeClr>
              </a:gs>
              <a:gs pos="5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Freeform 2"/>
          <p:cNvSpPr/>
          <p:nvPr/>
        </p:nvSpPr>
        <p:spPr>
          <a:xfrm>
            <a:off x="0" y="5381625"/>
            <a:ext cx="3286125" cy="1208088"/>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6996854"/>
              <a:gd name="connsiteY0" fmla="*/ 0 h 1571625"/>
              <a:gd name="connsiteX1" fmla="*/ 6996854 w 6996854"/>
              <a:gd name="connsiteY1" fmla="*/ 1266825 h 1571625"/>
              <a:gd name="connsiteX2" fmla="*/ 0 w 6996854"/>
              <a:gd name="connsiteY2" fmla="*/ 1571625 h 1571625"/>
              <a:gd name="connsiteX3" fmla="*/ 0 w 6996854"/>
              <a:gd name="connsiteY3" fmla="*/ 0 h 1571625"/>
              <a:gd name="connsiteX0" fmla="*/ 0 w 7583417"/>
              <a:gd name="connsiteY0" fmla="*/ 0 h 800100"/>
              <a:gd name="connsiteX1" fmla="*/ 7583417 w 7583417"/>
              <a:gd name="connsiteY1" fmla="*/ 495300 h 800100"/>
              <a:gd name="connsiteX2" fmla="*/ 586563 w 7583417"/>
              <a:gd name="connsiteY2" fmla="*/ 800100 h 800100"/>
              <a:gd name="connsiteX3" fmla="*/ 0 w 7583417"/>
              <a:gd name="connsiteY3" fmla="*/ 0 h 800100"/>
              <a:gd name="connsiteX0" fmla="*/ 0 w 7017803"/>
              <a:gd name="connsiteY0" fmla="*/ 0 h 1200150"/>
              <a:gd name="connsiteX1" fmla="*/ 7017803 w 7017803"/>
              <a:gd name="connsiteY1" fmla="*/ 895350 h 1200150"/>
              <a:gd name="connsiteX2" fmla="*/ 20949 w 7017803"/>
              <a:gd name="connsiteY2" fmla="*/ 1200150 h 1200150"/>
              <a:gd name="connsiteX3" fmla="*/ 0 w 7017803"/>
              <a:gd name="connsiteY3" fmla="*/ 0 h 1200150"/>
              <a:gd name="connsiteX0" fmla="*/ 0 w 6410292"/>
              <a:gd name="connsiteY0" fmla="*/ 0 h 1752600"/>
              <a:gd name="connsiteX1" fmla="*/ 6410292 w 6410292"/>
              <a:gd name="connsiteY1" fmla="*/ 1752600 h 1752600"/>
              <a:gd name="connsiteX2" fmla="*/ 20949 w 6410292"/>
              <a:gd name="connsiteY2" fmla="*/ 1200150 h 1752600"/>
              <a:gd name="connsiteX3" fmla="*/ 0 w 6410292"/>
              <a:gd name="connsiteY3" fmla="*/ 0 h 1752600"/>
              <a:gd name="connsiteX0" fmla="*/ 0 w 7227290"/>
              <a:gd name="connsiteY0" fmla="*/ 0 h 1200150"/>
              <a:gd name="connsiteX1" fmla="*/ 7227290 w 7227290"/>
              <a:gd name="connsiteY1" fmla="*/ 885825 h 1200150"/>
              <a:gd name="connsiteX2" fmla="*/ 20949 w 7227290"/>
              <a:gd name="connsiteY2" fmla="*/ 1200150 h 1200150"/>
              <a:gd name="connsiteX3" fmla="*/ 0 w 7227290"/>
              <a:gd name="connsiteY3" fmla="*/ 0 h 1200150"/>
              <a:gd name="connsiteX0" fmla="*/ 0 w 7227290"/>
              <a:gd name="connsiteY0" fmla="*/ 0 h 885825"/>
              <a:gd name="connsiteX1" fmla="*/ 7227290 w 7227290"/>
              <a:gd name="connsiteY1" fmla="*/ 885825 h 885825"/>
              <a:gd name="connsiteX2" fmla="*/ 555141 w 7227290"/>
              <a:gd name="connsiteY2" fmla="*/ 862013 h 885825"/>
              <a:gd name="connsiteX3" fmla="*/ 0 w 7227290"/>
              <a:gd name="connsiteY3" fmla="*/ 0 h 885825"/>
              <a:gd name="connsiteX0" fmla="*/ 0 w 7227290"/>
              <a:gd name="connsiteY0" fmla="*/ 0 h 1207294"/>
              <a:gd name="connsiteX1" fmla="*/ 7227290 w 7227290"/>
              <a:gd name="connsiteY1" fmla="*/ 885825 h 1207294"/>
              <a:gd name="connsiteX2" fmla="*/ 0 w 7227290"/>
              <a:gd name="connsiteY2" fmla="*/ 1207294 h 1207294"/>
              <a:gd name="connsiteX3" fmla="*/ 0 w 7227290"/>
              <a:gd name="connsiteY3" fmla="*/ 0 h 1207294"/>
            </a:gdLst>
            <a:ahLst/>
            <a:cxnLst>
              <a:cxn ang="0">
                <a:pos x="connsiteX0" y="connsiteY0"/>
              </a:cxn>
              <a:cxn ang="0">
                <a:pos x="connsiteX1" y="connsiteY1"/>
              </a:cxn>
              <a:cxn ang="0">
                <a:pos x="connsiteX2" y="connsiteY2"/>
              </a:cxn>
              <a:cxn ang="0">
                <a:pos x="connsiteX3" y="connsiteY3"/>
              </a:cxn>
            </a:cxnLst>
            <a:rect l="l" t="t" r="r" b="b"/>
            <a:pathLst>
              <a:path w="7227290" h="1207294">
                <a:moveTo>
                  <a:pt x="0" y="0"/>
                </a:moveTo>
                <a:lnTo>
                  <a:pt x="7227290" y="885825"/>
                </a:lnTo>
                <a:lnTo>
                  <a:pt x="0" y="1207294"/>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Freeform 3"/>
          <p:cNvSpPr/>
          <p:nvPr/>
        </p:nvSpPr>
        <p:spPr>
          <a:xfrm>
            <a:off x="-3175" y="5695950"/>
            <a:ext cx="9147175" cy="930275"/>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Freeform 4"/>
          <p:cNvSpPr/>
          <p:nvPr/>
        </p:nvSpPr>
        <p:spPr>
          <a:xfrm>
            <a:off x="0" y="5346700"/>
            <a:ext cx="3425825" cy="944563"/>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 name="connsiteX0" fmla="*/ 1 w 7605568"/>
              <a:gd name="connsiteY0" fmla="*/ 0 h 897732"/>
              <a:gd name="connsiteX1" fmla="*/ 0 w 7605568"/>
              <a:gd name="connsiteY1" fmla="*/ 75665 h 897732"/>
              <a:gd name="connsiteX2" fmla="*/ 2830674 w 7605568"/>
              <a:gd name="connsiteY2" fmla="*/ 806612 h 897732"/>
              <a:gd name="connsiteX3" fmla="*/ 7605568 w 7605568"/>
              <a:gd name="connsiteY3" fmla="*/ 897732 h 897732"/>
              <a:gd name="connsiteX4" fmla="*/ 1 w 7605568"/>
              <a:gd name="connsiteY4" fmla="*/ 0 h 897732"/>
              <a:gd name="connsiteX0" fmla="*/ 1 w 2930931"/>
              <a:gd name="connsiteY0" fmla="*/ 0 h 806612"/>
              <a:gd name="connsiteX1" fmla="*/ 0 w 2930931"/>
              <a:gd name="connsiteY1" fmla="*/ 75665 h 806612"/>
              <a:gd name="connsiteX2" fmla="*/ 2830674 w 2930931"/>
              <a:gd name="connsiteY2" fmla="*/ 806612 h 806612"/>
              <a:gd name="connsiteX3" fmla="*/ 2930931 w 2930931"/>
              <a:gd name="connsiteY3" fmla="*/ 785765 h 806612"/>
              <a:gd name="connsiteX4" fmla="*/ 1 w 2930931"/>
              <a:gd name="connsiteY4" fmla="*/ 0 h 806612"/>
              <a:gd name="connsiteX0" fmla="*/ 1 w 3204530"/>
              <a:gd name="connsiteY0" fmla="*/ 0 h 944725"/>
              <a:gd name="connsiteX1" fmla="*/ 0 w 3204530"/>
              <a:gd name="connsiteY1" fmla="*/ 75665 h 944725"/>
              <a:gd name="connsiteX2" fmla="*/ 3204530 w 3204530"/>
              <a:gd name="connsiteY2" fmla="*/ 944725 h 944725"/>
              <a:gd name="connsiteX3" fmla="*/ 2930931 w 3204530"/>
              <a:gd name="connsiteY3" fmla="*/ 785765 h 944725"/>
              <a:gd name="connsiteX4" fmla="*/ 1 w 3204530"/>
              <a:gd name="connsiteY4" fmla="*/ 0 h 944725"/>
              <a:gd name="connsiteX0" fmla="*/ 1 w 3426231"/>
              <a:gd name="connsiteY0" fmla="*/ 0 h 944725"/>
              <a:gd name="connsiteX1" fmla="*/ 0 w 3426231"/>
              <a:gd name="connsiteY1" fmla="*/ 75665 h 944725"/>
              <a:gd name="connsiteX2" fmla="*/ 3204530 w 3426231"/>
              <a:gd name="connsiteY2" fmla="*/ 944725 h 944725"/>
              <a:gd name="connsiteX3" fmla="*/ 3426231 w 3426231"/>
              <a:gd name="connsiteY3" fmla="*/ 923877 h 944725"/>
              <a:gd name="connsiteX4" fmla="*/ 1 w 3426231"/>
              <a:gd name="connsiteY4" fmla="*/ 0 h 94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231" h="944725">
                <a:moveTo>
                  <a:pt x="1" y="0"/>
                </a:moveTo>
                <a:cubicBezTo>
                  <a:pt x="1" y="25222"/>
                  <a:pt x="0" y="50443"/>
                  <a:pt x="0" y="75665"/>
                </a:cubicBezTo>
                <a:lnTo>
                  <a:pt x="3204530" y="944725"/>
                </a:lnTo>
                <a:lnTo>
                  <a:pt x="3426231" y="923877"/>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Date Placeholder 1"/>
          <p:cNvSpPr>
            <a:spLocks noGrp="1"/>
          </p:cNvSpPr>
          <p:nvPr>
            <p:ph type="dt" sz="half" idx="10"/>
          </p:nvPr>
        </p:nvSpPr>
        <p:spPr/>
        <p:txBody>
          <a:bodyPr/>
          <a:lstStyle>
            <a:lvl1pPr>
              <a:defRPr/>
            </a:lvl1pPr>
          </a:lstStyle>
          <a:p>
            <a:fld id="{B3986D88-44E0-49F7-B86D-7C602189940C}" type="datetimeFigureOut">
              <a:rPr lang="en-US" altLang="en-US"/>
              <a:pPr/>
              <a:t>5/8/2019</a:t>
            </a:fld>
            <a:endParaRPr lang="en-US" altLang="en-US"/>
          </a:p>
        </p:txBody>
      </p:sp>
      <p:sp>
        <p:nvSpPr>
          <p:cNvPr id="7" name="Footer Placeholder 2"/>
          <p:cNvSpPr>
            <a:spLocks noGrp="1"/>
          </p:cNvSpPr>
          <p:nvPr>
            <p:ph type="ftr" sz="quarter" idx="11"/>
          </p:nvPr>
        </p:nvSpPr>
        <p:spPr/>
        <p:txBody>
          <a:bodyPr/>
          <a:lstStyle>
            <a:lvl1pPr>
              <a:defRPr/>
            </a:lvl1pPr>
          </a:lstStyle>
          <a:p>
            <a:pPr>
              <a:defRPr/>
            </a:pPr>
            <a:endParaRPr lang="en-US"/>
          </a:p>
        </p:txBody>
      </p:sp>
      <p:sp>
        <p:nvSpPr>
          <p:cNvPr id="8" name="Slide Number Placeholder 3"/>
          <p:cNvSpPr>
            <a:spLocks noGrp="1"/>
          </p:cNvSpPr>
          <p:nvPr>
            <p:ph type="sldNum" sz="quarter" idx="12"/>
          </p:nvPr>
        </p:nvSpPr>
        <p:spPr/>
        <p:txBody>
          <a:bodyPr/>
          <a:lstStyle>
            <a:lvl1pPr>
              <a:defRPr/>
            </a:lvl1pPr>
          </a:lstStyle>
          <a:p>
            <a:fld id="{943F8A8C-BABE-42D4-AE6A-D7333038DA8E}" type="slidenum">
              <a:rPr lang="en-US" altLang="en-US"/>
              <a:pPr/>
              <a:t>‹#›</a:t>
            </a:fld>
            <a:endParaRPr lang="en-US" altLang="en-US"/>
          </a:p>
        </p:txBody>
      </p:sp>
    </p:spTree>
    <p:extLst>
      <p:ext uri="{BB962C8B-B14F-4D97-AF65-F5344CB8AC3E}">
        <p14:creationId xmlns:p14="http://schemas.microsoft.com/office/powerpoint/2010/main" val="2765811118"/>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5" name="Freeform 4"/>
          <p:cNvSpPr/>
          <p:nvPr/>
        </p:nvSpPr>
        <p:spPr>
          <a:xfrm>
            <a:off x="0" y="5010150"/>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Freeform 5"/>
          <p:cNvSpPr/>
          <p:nvPr/>
        </p:nvSpPr>
        <p:spPr>
          <a:xfrm>
            <a:off x="0" y="5730875"/>
            <a:ext cx="9147175" cy="1127125"/>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Freeform 6"/>
          <p:cNvSpPr/>
          <p:nvPr/>
        </p:nvSpPr>
        <p:spPr>
          <a:xfrm>
            <a:off x="0" y="4973638"/>
            <a:ext cx="7675563" cy="928687"/>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Freeform 7"/>
          <p:cNvSpPr/>
          <p:nvPr/>
        </p:nvSpPr>
        <p:spPr>
          <a:xfrm>
            <a:off x="-3175" y="5695950"/>
            <a:ext cx="9147175" cy="930275"/>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a:t>Click to edit Master title style</a:t>
            </a:r>
            <a:endParaRPr lang="en-US" dirty="0"/>
          </a:p>
        </p:txBody>
      </p:sp>
      <p:sp>
        <p:nvSpPr>
          <p:cNvPr id="13" name="Content Placeholder 12"/>
          <p:cNvSpPr>
            <a:spLocks noGrp="1"/>
          </p:cNvSpPr>
          <p:nvPr>
            <p:ph sz="quarter" idx="13"/>
          </p:nvPr>
        </p:nvSpPr>
        <p:spPr>
          <a:xfrm>
            <a:off x="4572000" y="609600"/>
            <a:ext cx="38862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3"/>
          <p:cNvSpPr>
            <a:spLocks noGrp="1"/>
          </p:cNvSpPr>
          <p:nvPr>
            <p:ph type="body" sz="quarter" idx="14"/>
          </p:nvPr>
        </p:nvSpPr>
        <p:spPr>
          <a:xfrm>
            <a:off x="676274" y="1527048"/>
            <a:ext cx="3383280" cy="329184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9" name="Date Placeholder 4"/>
          <p:cNvSpPr>
            <a:spLocks noGrp="1"/>
          </p:cNvSpPr>
          <p:nvPr>
            <p:ph type="dt" sz="half" idx="15"/>
          </p:nvPr>
        </p:nvSpPr>
        <p:spPr/>
        <p:txBody>
          <a:bodyPr/>
          <a:lstStyle>
            <a:lvl1pPr>
              <a:defRPr/>
            </a:lvl1pPr>
          </a:lstStyle>
          <a:p>
            <a:fld id="{82B8779C-E6F6-47FA-A76C-70DF1D2CF98E}" type="datetimeFigureOut">
              <a:rPr lang="en-US" altLang="en-US"/>
              <a:pPr/>
              <a:t>5/8/2019</a:t>
            </a:fld>
            <a:endParaRPr lang="en-US" altLang="en-US"/>
          </a:p>
        </p:txBody>
      </p:sp>
      <p:sp>
        <p:nvSpPr>
          <p:cNvPr id="10" name="Footer Placeholder 5"/>
          <p:cNvSpPr>
            <a:spLocks noGrp="1"/>
          </p:cNvSpPr>
          <p:nvPr>
            <p:ph type="ftr" sz="quarter" idx="16"/>
          </p:nvPr>
        </p:nvSpPr>
        <p:spPr/>
        <p:txBody>
          <a:bodyPr/>
          <a:lstStyle>
            <a:lvl1pPr>
              <a:defRPr/>
            </a:lvl1pPr>
          </a:lstStyle>
          <a:p>
            <a:pPr>
              <a:defRPr/>
            </a:pPr>
            <a:endParaRPr lang="en-US"/>
          </a:p>
        </p:txBody>
      </p:sp>
      <p:sp>
        <p:nvSpPr>
          <p:cNvPr id="11" name="Slide Number Placeholder 6"/>
          <p:cNvSpPr>
            <a:spLocks noGrp="1"/>
          </p:cNvSpPr>
          <p:nvPr>
            <p:ph type="sldNum" sz="quarter" idx="17"/>
          </p:nvPr>
        </p:nvSpPr>
        <p:spPr/>
        <p:txBody>
          <a:bodyPr/>
          <a:lstStyle>
            <a:lvl1pPr>
              <a:defRPr/>
            </a:lvl1pPr>
          </a:lstStyle>
          <a:p>
            <a:fld id="{400D5B17-B689-4BBB-9CEB-DA76FCC77204}" type="slidenum">
              <a:rPr lang="en-US" altLang="en-US"/>
              <a:pPr/>
              <a:t>‹#›</a:t>
            </a:fld>
            <a:endParaRPr lang="en-US" altLang="en-US"/>
          </a:p>
        </p:txBody>
      </p:sp>
    </p:spTree>
    <p:extLst>
      <p:ext uri="{BB962C8B-B14F-4D97-AF65-F5344CB8AC3E}">
        <p14:creationId xmlns:p14="http://schemas.microsoft.com/office/powerpoint/2010/main" val="151966909"/>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5" name="Freeform 4"/>
          <p:cNvSpPr/>
          <p:nvPr/>
        </p:nvSpPr>
        <p:spPr>
          <a:xfrm>
            <a:off x="1808163" y="6148388"/>
            <a:ext cx="7337425" cy="711200"/>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Freeform 5"/>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Freeform 6"/>
          <p:cNvSpPr/>
          <p:nvPr/>
        </p:nvSpPr>
        <p:spPr>
          <a:xfrm>
            <a:off x="0" y="5411788"/>
            <a:ext cx="7605713" cy="928687"/>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Freeform 7"/>
          <p:cNvSpPr/>
          <p:nvPr/>
        </p:nvSpPr>
        <p:spPr>
          <a:xfrm>
            <a:off x="1681163" y="6116638"/>
            <a:ext cx="7464425" cy="741362"/>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Picture Placeholder 2"/>
          <p:cNvSpPr>
            <a:spLocks noGrp="1"/>
          </p:cNvSpPr>
          <p:nvPr>
            <p:ph type="pic" idx="1"/>
          </p:nvPr>
        </p:nvSpPr>
        <p:spPr>
          <a:xfrm>
            <a:off x="4572000" y="609600"/>
            <a:ext cx="3886200" cy="4190999"/>
          </a:xfrm>
          <a:ln w="79375">
            <a:solidFill>
              <a:schemeClr val="tx1"/>
            </a:solidFill>
            <a:miter lim="800000"/>
          </a:ln>
          <a:effectLst>
            <a:outerShdw blurRad="50800" dist="38100" dir="5400000" algn="ctr" rotWithShape="0">
              <a:srgbClr val="000000">
                <a:alpha val="42000"/>
              </a:srgbClr>
            </a:outerShdw>
          </a:effectLst>
        </p:spPr>
        <p:txBody>
          <a:bodyPr rtlCol="0">
            <a:normAutofit/>
          </a:bodyPr>
          <a:lstStyle>
            <a:lvl1pPr marL="0" indent="0" algn="ctr">
              <a:buNone/>
              <a:defRPr sz="2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14"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a:t>Click to edit Master title style</a:t>
            </a:r>
            <a:endParaRPr lang="en-US" dirty="0"/>
          </a:p>
        </p:txBody>
      </p:sp>
      <p:sp>
        <p:nvSpPr>
          <p:cNvPr id="15" name="Text Placeholder 14"/>
          <p:cNvSpPr>
            <a:spLocks noGrp="1"/>
          </p:cNvSpPr>
          <p:nvPr>
            <p:ph type="body" sz="quarter" idx="14"/>
          </p:nvPr>
        </p:nvSpPr>
        <p:spPr>
          <a:xfrm>
            <a:off x="676656" y="1524000"/>
            <a:ext cx="3381375" cy="329565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9" name="Date Placeholder 4"/>
          <p:cNvSpPr>
            <a:spLocks noGrp="1"/>
          </p:cNvSpPr>
          <p:nvPr>
            <p:ph type="dt" sz="half" idx="15"/>
          </p:nvPr>
        </p:nvSpPr>
        <p:spPr/>
        <p:txBody>
          <a:bodyPr/>
          <a:lstStyle>
            <a:lvl1pPr>
              <a:defRPr/>
            </a:lvl1pPr>
          </a:lstStyle>
          <a:p>
            <a:fld id="{895E1CED-F643-46A6-8858-2B92B2D18709}" type="datetimeFigureOut">
              <a:rPr lang="en-US" altLang="en-US"/>
              <a:pPr/>
              <a:t>5/8/2019</a:t>
            </a:fld>
            <a:endParaRPr lang="en-US" altLang="en-US"/>
          </a:p>
        </p:txBody>
      </p:sp>
      <p:sp>
        <p:nvSpPr>
          <p:cNvPr id="10" name="Footer Placeholder 5"/>
          <p:cNvSpPr>
            <a:spLocks noGrp="1"/>
          </p:cNvSpPr>
          <p:nvPr>
            <p:ph type="ftr" sz="quarter" idx="16"/>
          </p:nvPr>
        </p:nvSpPr>
        <p:spPr/>
        <p:txBody>
          <a:bodyPr/>
          <a:lstStyle>
            <a:lvl1pPr>
              <a:defRPr/>
            </a:lvl1pPr>
          </a:lstStyle>
          <a:p>
            <a:pPr>
              <a:defRPr/>
            </a:pPr>
            <a:endParaRPr lang="en-US"/>
          </a:p>
        </p:txBody>
      </p:sp>
      <p:sp>
        <p:nvSpPr>
          <p:cNvPr id="11" name="Slide Number Placeholder 6"/>
          <p:cNvSpPr>
            <a:spLocks noGrp="1"/>
          </p:cNvSpPr>
          <p:nvPr>
            <p:ph type="sldNum" sz="quarter" idx="17"/>
          </p:nvPr>
        </p:nvSpPr>
        <p:spPr/>
        <p:txBody>
          <a:bodyPr/>
          <a:lstStyle>
            <a:lvl1pPr>
              <a:defRPr/>
            </a:lvl1pPr>
          </a:lstStyle>
          <a:p>
            <a:fld id="{76BC56DE-7E93-436A-945A-8EE147A900B2}" type="slidenum">
              <a:rPr lang="en-US" altLang="en-US"/>
              <a:pPr/>
              <a:t>‹#›</a:t>
            </a:fld>
            <a:endParaRPr lang="en-US" altLang="en-US"/>
          </a:p>
        </p:txBody>
      </p:sp>
    </p:spTree>
    <p:extLst>
      <p:ext uri="{BB962C8B-B14F-4D97-AF65-F5344CB8AC3E}">
        <p14:creationId xmlns:p14="http://schemas.microsoft.com/office/powerpoint/2010/main" val="3748256160"/>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w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blipFill dpi="0" rotWithShape="1">
            <a:blip r:embed="rId14">
              <a:alphaModFix amt="15000"/>
            </a:blip>
            <a:srcRect/>
            <a:tile tx="0" ty="0" sx="76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Placeholder 1"/>
          <p:cNvSpPr>
            <a:spLocks noGrp="1"/>
          </p:cNvSpPr>
          <p:nvPr>
            <p:ph type="title"/>
          </p:nvPr>
        </p:nvSpPr>
        <p:spPr>
          <a:xfrm>
            <a:off x="685800" y="274638"/>
            <a:ext cx="7772400" cy="1143000"/>
          </a:xfrm>
          <a:prstGeom prst="rect">
            <a:avLst/>
          </a:prstGeom>
        </p:spPr>
        <p:txBody>
          <a:bodyPr vert="horz" lIns="0" tIns="45720" rIns="0" bIns="45720" rtlCol="0" anchor="ctr">
            <a:normAutofit/>
          </a:bodyPr>
          <a:lstStyle/>
          <a:p>
            <a:r>
              <a:rPr lang="en-US"/>
              <a:t>Click to edit Master title style</a:t>
            </a:r>
            <a:endParaRPr lang="en-US" dirty="0"/>
          </a:p>
        </p:txBody>
      </p:sp>
      <p:sp>
        <p:nvSpPr>
          <p:cNvPr id="1030" name="Text Placeholder 2"/>
          <p:cNvSpPr>
            <a:spLocks noGrp="1"/>
          </p:cNvSpPr>
          <p:nvPr>
            <p:ph type="body" idx="1"/>
          </p:nvPr>
        </p:nvSpPr>
        <p:spPr bwMode="auto">
          <a:xfrm>
            <a:off x="685800" y="1600200"/>
            <a:ext cx="7772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400800" y="6416675"/>
            <a:ext cx="1981200" cy="365125"/>
          </a:xfrm>
          <a:prstGeom prst="rect">
            <a:avLst/>
          </a:prstGeom>
        </p:spPr>
        <p:txBody>
          <a:bodyPr vert="horz" wrap="square" lIns="0" tIns="45720" rIns="0" bIns="0" numCol="1" anchor="b" anchorCtr="0" compatLnSpc="1">
            <a:prstTxWarp prst="textNoShape">
              <a:avLst/>
            </a:prstTxWarp>
          </a:bodyPr>
          <a:lstStyle>
            <a:lvl1pPr algn="r">
              <a:defRPr sz="900">
                <a:solidFill>
                  <a:srgbClr val="4D4D4D"/>
                </a:solidFill>
              </a:defRPr>
            </a:lvl1pPr>
          </a:lstStyle>
          <a:p>
            <a:fld id="{6908A676-1258-4248-AB4E-9403A1963038}" type="datetimeFigureOut">
              <a:rPr lang="en-US" altLang="en-US"/>
              <a:pPr/>
              <a:t>5/8/2019</a:t>
            </a:fld>
            <a:endParaRPr lang="en-US" altLang="en-US"/>
          </a:p>
        </p:txBody>
      </p:sp>
      <p:sp>
        <p:nvSpPr>
          <p:cNvPr id="5" name="Footer Placeholder 4"/>
          <p:cNvSpPr>
            <a:spLocks noGrp="1"/>
          </p:cNvSpPr>
          <p:nvPr>
            <p:ph type="ftr" sz="quarter" idx="3"/>
          </p:nvPr>
        </p:nvSpPr>
        <p:spPr>
          <a:xfrm>
            <a:off x="228600" y="6416675"/>
            <a:ext cx="2895600" cy="365125"/>
          </a:xfrm>
          <a:prstGeom prst="rect">
            <a:avLst/>
          </a:prstGeom>
        </p:spPr>
        <p:txBody>
          <a:bodyPr vert="horz" lIns="0" tIns="45720" rIns="0" bIns="0" rtlCol="0" anchor="b" anchorCtr="0"/>
          <a:lstStyle>
            <a:lvl1pPr algn="l" fontAlgn="auto">
              <a:spcBef>
                <a:spcPts val="0"/>
              </a:spcBef>
              <a:spcAft>
                <a:spcPts val="0"/>
              </a:spcAft>
              <a:defRPr sz="900" cap="all" spc="110" baseline="0">
                <a:solidFill>
                  <a:srgbClr val="4D4D4D"/>
                </a:solidFill>
                <a:latin typeface="+mn-lt"/>
                <a:ea typeface="+mn-ea"/>
              </a:defRPr>
            </a:lvl1pPr>
          </a:lstStyle>
          <a:p>
            <a:pPr>
              <a:defRPr/>
            </a:pPr>
            <a:endParaRPr lang="en-US"/>
          </a:p>
        </p:txBody>
      </p:sp>
      <p:sp>
        <p:nvSpPr>
          <p:cNvPr id="6" name="Slide Number Placeholder 5"/>
          <p:cNvSpPr>
            <a:spLocks noGrp="1"/>
          </p:cNvSpPr>
          <p:nvPr>
            <p:ph type="sldNum" sz="quarter" idx="4"/>
          </p:nvPr>
        </p:nvSpPr>
        <p:spPr>
          <a:xfrm>
            <a:off x="8458200" y="6416675"/>
            <a:ext cx="457200" cy="365125"/>
          </a:xfrm>
          <a:prstGeom prst="rect">
            <a:avLst/>
          </a:prstGeom>
        </p:spPr>
        <p:txBody>
          <a:bodyPr vert="horz" wrap="square" lIns="0" tIns="45720" rIns="0" bIns="0" numCol="1" anchor="b" anchorCtr="0" compatLnSpc="1">
            <a:prstTxWarp prst="textNoShape">
              <a:avLst/>
            </a:prstTxWarp>
          </a:bodyPr>
          <a:lstStyle>
            <a:lvl1pPr algn="r">
              <a:defRPr sz="1100" b="1">
                <a:solidFill>
                  <a:srgbClr val="4D4D4D"/>
                </a:solidFill>
              </a:defRPr>
            </a:lvl1pPr>
          </a:lstStyle>
          <a:p>
            <a:fld id="{88B4CCDC-5224-4F57-8AAC-751B54744185}" type="slidenum">
              <a:rPr lang="en-US" altLang="en-US"/>
              <a:pPr/>
              <a:t>‹#›</a:t>
            </a:fld>
            <a:endParaRPr lang="en-US" altLang="en-US"/>
          </a:p>
        </p:txBody>
      </p:sp>
    </p:spTree>
  </p:cSld>
  <p:clrMap bg1="dk1" tx1="lt1" bg2="dk2" tx2="lt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ransition spd="med">
    <p:fade/>
  </p:transition>
  <p:txStyles>
    <p:titleStyle>
      <a:lvl1pPr algn="l" rtl="0" fontAlgn="base">
        <a:spcBef>
          <a:spcPct val="0"/>
        </a:spcBef>
        <a:spcAft>
          <a:spcPct val="0"/>
        </a:spcAft>
        <a:defRPr sz="3600" kern="1200" cap="all">
          <a:solidFill>
            <a:schemeClr val="tx1"/>
          </a:solidFill>
          <a:latin typeface="+mj-lt"/>
          <a:ea typeface="MS PGothic" pitchFamily="34" charset="-128"/>
          <a:cs typeface="+mj-cs"/>
        </a:defRPr>
      </a:lvl1pPr>
      <a:lvl2pPr algn="l" rtl="0" fontAlgn="base">
        <a:spcBef>
          <a:spcPct val="0"/>
        </a:spcBef>
        <a:spcAft>
          <a:spcPct val="0"/>
        </a:spcAft>
        <a:defRPr sz="3600">
          <a:solidFill>
            <a:schemeClr val="tx1"/>
          </a:solidFill>
          <a:latin typeface="Gill Sans MT" pitchFamily="34" charset="0"/>
          <a:ea typeface="MS PGothic" pitchFamily="34" charset="-128"/>
        </a:defRPr>
      </a:lvl2pPr>
      <a:lvl3pPr algn="l" rtl="0" fontAlgn="base">
        <a:spcBef>
          <a:spcPct val="0"/>
        </a:spcBef>
        <a:spcAft>
          <a:spcPct val="0"/>
        </a:spcAft>
        <a:defRPr sz="3600">
          <a:solidFill>
            <a:schemeClr val="tx1"/>
          </a:solidFill>
          <a:latin typeface="Gill Sans MT" pitchFamily="34" charset="0"/>
          <a:ea typeface="MS PGothic" pitchFamily="34" charset="-128"/>
        </a:defRPr>
      </a:lvl3pPr>
      <a:lvl4pPr algn="l" rtl="0" fontAlgn="base">
        <a:spcBef>
          <a:spcPct val="0"/>
        </a:spcBef>
        <a:spcAft>
          <a:spcPct val="0"/>
        </a:spcAft>
        <a:defRPr sz="3600">
          <a:solidFill>
            <a:schemeClr val="tx1"/>
          </a:solidFill>
          <a:latin typeface="Gill Sans MT" pitchFamily="34" charset="0"/>
          <a:ea typeface="MS PGothic" pitchFamily="34" charset="-128"/>
        </a:defRPr>
      </a:lvl4pPr>
      <a:lvl5pPr algn="l" rtl="0" fontAlgn="base">
        <a:spcBef>
          <a:spcPct val="0"/>
        </a:spcBef>
        <a:spcAft>
          <a:spcPct val="0"/>
        </a:spcAft>
        <a:defRPr sz="3600">
          <a:solidFill>
            <a:schemeClr val="tx1"/>
          </a:solidFill>
          <a:latin typeface="Gill Sans MT" pitchFamily="34" charset="0"/>
          <a:ea typeface="MS PGothic"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3050" algn="l" rtl="0" fontAlgn="base">
        <a:spcBef>
          <a:spcPts val="700"/>
        </a:spcBef>
        <a:spcAft>
          <a:spcPct val="0"/>
        </a:spcAft>
        <a:buClr>
          <a:schemeClr val="accent1"/>
        </a:buClr>
        <a:buSzPct val="85000"/>
        <a:buFont typeface="Wingdings 3" pitchFamily="18" charset="2"/>
        <a:buChar char=""/>
        <a:defRPr sz="2000" kern="1200">
          <a:solidFill>
            <a:schemeClr val="tx1"/>
          </a:solidFill>
          <a:latin typeface="+mn-lt"/>
          <a:ea typeface="MS PGothic" pitchFamily="34" charset="-128"/>
          <a:cs typeface="+mn-cs"/>
        </a:defRPr>
      </a:lvl1pPr>
      <a:lvl2pPr marL="742950" indent="-273050" algn="l" rtl="0" fontAlgn="base">
        <a:spcBef>
          <a:spcPts val="700"/>
        </a:spcBef>
        <a:spcAft>
          <a:spcPct val="0"/>
        </a:spcAft>
        <a:buClr>
          <a:schemeClr val="accent1"/>
        </a:buClr>
        <a:buSzPct val="85000"/>
        <a:buFont typeface="Wingdings 3" pitchFamily="18" charset="2"/>
        <a:buChar char=""/>
        <a:defRPr sz="1600" kern="1200">
          <a:solidFill>
            <a:schemeClr val="tx1"/>
          </a:solidFill>
          <a:latin typeface="+mn-lt"/>
          <a:ea typeface="MS PGothic" pitchFamily="34" charset="-128"/>
          <a:cs typeface="+mn-cs"/>
        </a:defRPr>
      </a:lvl2pPr>
      <a:lvl3pPr marL="1143000" indent="-273050" algn="l" rtl="0" fontAlgn="base">
        <a:spcBef>
          <a:spcPts val="700"/>
        </a:spcBef>
        <a:spcAft>
          <a:spcPct val="0"/>
        </a:spcAft>
        <a:buClr>
          <a:schemeClr val="accent1"/>
        </a:buClr>
        <a:buSzPct val="85000"/>
        <a:buFont typeface="Wingdings 3" pitchFamily="18" charset="2"/>
        <a:buChar char=""/>
        <a:defRPr sz="1400" kern="1200">
          <a:solidFill>
            <a:schemeClr val="tx1"/>
          </a:solidFill>
          <a:latin typeface="+mn-lt"/>
          <a:ea typeface="MS PGothic" pitchFamily="34" charset="-128"/>
          <a:cs typeface="+mn-cs"/>
        </a:defRPr>
      </a:lvl3pPr>
      <a:lvl4pPr marL="1600200" indent="-273050" algn="l" rtl="0" fontAlgn="base">
        <a:spcBef>
          <a:spcPts val="700"/>
        </a:spcBef>
        <a:spcAft>
          <a:spcPct val="0"/>
        </a:spcAft>
        <a:buClr>
          <a:schemeClr val="accent1"/>
        </a:buClr>
        <a:buSzPct val="85000"/>
        <a:buFont typeface="Wingdings 3" pitchFamily="18" charset="2"/>
        <a:buChar char=""/>
        <a:defRPr sz="1400" kern="1200">
          <a:solidFill>
            <a:schemeClr val="tx1"/>
          </a:solidFill>
          <a:latin typeface="+mn-lt"/>
          <a:ea typeface="MS PGothic" pitchFamily="34" charset="-128"/>
          <a:cs typeface="+mn-cs"/>
        </a:defRPr>
      </a:lvl4pPr>
      <a:lvl5pPr marL="2057400" indent="-273050" algn="l" rtl="0" fontAlgn="base">
        <a:spcBef>
          <a:spcPts val="700"/>
        </a:spcBef>
        <a:spcAft>
          <a:spcPct val="0"/>
        </a:spcAft>
        <a:buClr>
          <a:schemeClr val="accent1"/>
        </a:buClr>
        <a:buSzPct val="85000"/>
        <a:buFont typeface="Wingdings 3" pitchFamily="18" charset="2"/>
        <a:buChar char=""/>
        <a:defRPr sz="1400" kern="1200">
          <a:solidFill>
            <a:schemeClr val="tx1"/>
          </a:solidFill>
          <a:latin typeface="+mn-lt"/>
          <a:ea typeface="MS PGothic" pitchFamily="34" charset="-128"/>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908A676-1258-4248-AB4E-9403A1963038}" type="datetimeFigureOut">
              <a:rPr lang="en-US" altLang="en-US" smtClean="0"/>
              <a:pPr/>
              <a:t>5/8/2019</a:t>
            </a:fld>
            <a:endParaRPr lang="en-US"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8B4CCDC-5224-4F57-8AAC-751B54744185}" type="slidenum">
              <a:rPr lang="en-US" altLang="en-US" smtClean="0"/>
              <a:pPr/>
              <a:t>‹#›</a:t>
            </a:fld>
            <a:endParaRPr lang="en-US" altLang="en-US"/>
          </a:p>
        </p:txBody>
      </p:sp>
    </p:spTree>
    <p:extLst>
      <p:ext uri="{BB962C8B-B14F-4D97-AF65-F5344CB8AC3E}">
        <p14:creationId xmlns:p14="http://schemas.microsoft.com/office/powerpoint/2010/main" val="842978369"/>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ransition spd="med">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8" Type="http://schemas.openxmlformats.org/officeDocument/2006/relationships/hyperlink" Target="https://www.youtube.com/watch?v=QmBLSGy6g58" TargetMode="External"/><Relationship Id="rId13" Type="http://schemas.openxmlformats.org/officeDocument/2006/relationships/image" Target="../media/image38.jpeg"/><Relationship Id="rId3" Type="http://schemas.openxmlformats.org/officeDocument/2006/relationships/image" Target="../media/image31.png"/><Relationship Id="rId7" Type="http://schemas.openxmlformats.org/officeDocument/2006/relationships/image" Target="../media/image34.jpeg"/><Relationship Id="rId12" Type="http://schemas.openxmlformats.org/officeDocument/2006/relationships/hyperlink" Target="https://vimeo.com/86034507"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youtube.com/watch?v=7akuOFp-ET8" TargetMode="External"/><Relationship Id="rId11" Type="http://schemas.openxmlformats.org/officeDocument/2006/relationships/image" Target="../media/image37.png"/><Relationship Id="rId5" Type="http://schemas.openxmlformats.org/officeDocument/2006/relationships/image" Target="../media/image33.jpeg"/><Relationship Id="rId10" Type="http://schemas.openxmlformats.org/officeDocument/2006/relationships/image" Target="../media/image36.jpeg"/><Relationship Id="rId4" Type="http://schemas.openxmlformats.org/officeDocument/2006/relationships/image" Target="../media/image32.jpeg"/><Relationship Id="rId9" Type="http://schemas.openxmlformats.org/officeDocument/2006/relationships/image" Target="../media/image35.jpeg"/></Relationships>
</file>

<file path=ppt/slides/_rels/slide14.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hyperlink" Target="https://www.youtube.com/watch?v=jenWdylTtzs" TargetMode="External"/><Relationship Id="rId18" Type="http://schemas.openxmlformats.org/officeDocument/2006/relationships/image" Target="../media/image46.jpeg"/><Relationship Id="rId3" Type="http://schemas.openxmlformats.org/officeDocument/2006/relationships/hyperlink" Target="https://www.youtube.com/watch?v=gLlWIfKO0sU" TargetMode="External"/><Relationship Id="rId7" Type="http://schemas.openxmlformats.org/officeDocument/2006/relationships/hyperlink" Target="http://www.youtube.com/watch?v=Ap6kSV_U45o" TargetMode="External"/><Relationship Id="rId12" Type="http://schemas.openxmlformats.org/officeDocument/2006/relationships/image" Target="../media/image43.jpeg"/><Relationship Id="rId17" Type="http://schemas.openxmlformats.org/officeDocument/2006/relationships/hyperlink" Target="https://vimeo.com/79815584" TargetMode="External"/><Relationship Id="rId2" Type="http://schemas.openxmlformats.org/officeDocument/2006/relationships/notesSlide" Target="../notesSlides/notesSlide12.xml"/><Relationship Id="rId16" Type="http://schemas.openxmlformats.org/officeDocument/2006/relationships/image" Target="../media/image45.png"/><Relationship Id="rId20" Type="http://schemas.openxmlformats.org/officeDocument/2006/relationships/image" Target="../media/image47.jpeg"/><Relationship Id="rId1" Type="http://schemas.openxmlformats.org/officeDocument/2006/relationships/slideLayout" Target="../slideLayouts/slideLayout6.xml"/><Relationship Id="rId6" Type="http://schemas.openxmlformats.org/officeDocument/2006/relationships/image" Target="../media/image40.jpeg"/><Relationship Id="rId11" Type="http://schemas.openxmlformats.org/officeDocument/2006/relationships/hyperlink" Target="https://youtu.be/BLH1x_SGAL4?t=45s" TargetMode="External"/><Relationship Id="rId5" Type="http://schemas.openxmlformats.org/officeDocument/2006/relationships/hyperlink" Target="http://www.albinoblacksheep.com/flash/cometogether" TargetMode="External"/><Relationship Id="rId15" Type="http://schemas.openxmlformats.org/officeDocument/2006/relationships/hyperlink" Target="https://youtu.be/93rSXA8aeG4?t=24s" TargetMode="External"/><Relationship Id="rId10" Type="http://schemas.openxmlformats.org/officeDocument/2006/relationships/image" Target="../media/image42.jpeg"/><Relationship Id="rId19" Type="http://schemas.openxmlformats.org/officeDocument/2006/relationships/hyperlink" Target="https://www.youtube.com/watch?v=NCtzkaL2t_Y" TargetMode="External"/><Relationship Id="rId4" Type="http://schemas.openxmlformats.org/officeDocument/2006/relationships/image" Target="../media/image39.jpeg"/><Relationship Id="rId9" Type="http://schemas.openxmlformats.org/officeDocument/2006/relationships/hyperlink" Target="https://www.youtube.com/watch?v=HuS5NuXRb5Y" TargetMode="External"/><Relationship Id="rId14" Type="http://schemas.openxmlformats.org/officeDocument/2006/relationships/image" Target="../media/image44.jpeg"/></Relationships>
</file>

<file path=ppt/slides/_rels/slide15.xml.rels><?xml version="1.0" encoding="UTF-8" standalone="yes"?>
<Relationships xmlns="http://schemas.openxmlformats.org/package/2006/relationships"><Relationship Id="rId8" Type="http://schemas.openxmlformats.org/officeDocument/2006/relationships/hyperlink" Target="https://www.youtube.com/watch?v=ADNbtAID5wM" TargetMode="External"/><Relationship Id="rId3" Type="http://schemas.openxmlformats.org/officeDocument/2006/relationships/image" Target="../media/image31.png"/><Relationship Id="rId7"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youtu.be/40JmEj0_aVM" TargetMode="External"/><Relationship Id="rId5" Type="http://schemas.openxmlformats.org/officeDocument/2006/relationships/image" Target="../media/image48.jpeg"/><Relationship Id="rId4" Type="http://schemas.openxmlformats.org/officeDocument/2006/relationships/hyperlink" Target="https://vimeo.com/172674451" TargetMode="External"/><Relationship Id="rId9" Type="http://schemas.openxmlformats.org/officeDocument/2006/relationships/image" Target="../media/image50.jpeg"/></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 Id="rId5" Type="http://schemas.openxmlformats.org/officeDocument/2006/relationships/image" Target="../media/image61.jpe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hyperlink" Target="https://www.youtube.com/watch?v=EkPq3UaCLpg" TargetMode="External"/><Relationship Id="rId7" Type="http://schemas.openxmlformats.org/officeDocument/2006/relationships/hyperlink" Target="https://www.youtube.com/watch?v=nPauXWjY4T8" TargetMode="External"/><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4.jpeg"/><Relationship Id="rId11" Type="http://schemas.openxmlformats.org/officeDocument/2006/relationships/image" Target="../media/image67.jpeg"/><Relationship Id="rId5" Type="http://schemas.openxmlformats.org/officeDocument/2006/relationships/hyperlink" Target="https://www.youtube.com/watch?v=pj_9KshfQuw" TargetMode="External"/><Relationship Id="rId10" Type="http://schemas.openxmlformats.org/officeDocument/2006/relationships/image" Target="../media/image66.jpeg"/><Relationship Id="rId4" Type="http://schemas.openxmlformats.org/officeDocument/2006/relationships/image" Target="../media/image63.jpeg"/><Relationship Id="rId9" Type="http://schemas.openxmlformats.org/officeDocument/2006/relationships/hyperlink" Target="https://www.youtube.com/watch?v=3W7-ngmO_p8"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s://www.youtube.com/watch?v=wt3cYpFLJiM"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jpeg"/></Relationships>
</file>

<file path=ppt/slides/_rels/slide2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jpeg"/></Relationships>
</file>

<file path=ppt/slides/_rels/slide2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hyperlink" Target="https://www.youtube.com/watch?v=OdvCqUguIh8"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hyperlink" Target="https://www.youtube.com/watch?v=rbqNAIRE4Ok&amp;ab_channel=yutubewi" TargetMode="Externa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hyperlink" Target="http://www.youtube.com/watch?v=y9uYEM2osYQ&amp;feature=related"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Image result"/>
          <p:cNvPicPr>
            <a:picLocks noChangeAspect="1" noChangeArrowheads="1"/>
          </p:cNvPicPr>
          <p:nvPr/>
        </p:nvPicPr>
        <p:blipFill>
          <a:blip r:embed="rId3">
            <a:extLst>
              <a:ext uri="{28A0092B-C50C-407E-A947-70E740481C1C}">
                <a14:useLocalDpi xmlns:a14="http://schemas.microsoft.com/office/drawing/2010/main" val="0"/>
              </a:ext>
            </a:extLst>
          </a:blip>
          <a:srcRect l="38290" t="-531" r="18361" b="531"/>
          <a:stretch>
            <a:fillRect/>
          </a:stretch>
        </p:blipFill>
        <p:spPr bwMode="auto">
          <a:xfrm>
            <a:off x="0" y="-36513"/>
            <a:ext cx="9144000"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2324100"/>
            <a:ext cx="9144000" cy="2209800"/>
          </a:xfrm>
        </p:spPr>
        <p:txBody>
          <a:bodyPr wrap="square" numCol="1" anchor="ctr" compatLnSpc="1">
            <a:prstTxWarp prst="textNoShape">
              <a:avLst/>
            </a:prstTxWarp>
            <a:noAutofit/>
          </a:bodyPr>
          <a:lstStyle/>
          <a:p>
            <a:pPr algn="ctr"/>
            <a:r>
              <a:rPr lang="en-US" altLang="en-US" sz="6600" cap="none">
                <a:solidFill>
                  <a:srgbClr val="FFFFFF"/>
                </a:solidFill>
                <a:effectLst>
                  <a:outerShdw blurRad="38100" dist="38100" dir="2700000" algn="tl">
                    <a:srgbClr val="282828"/>
                  </a:outerShdw>
                </a:effectLst>
                <a:cs typeface="MS PGothic" panose="020B0600070205080204" pitchFamily="34" charset="-128"/>
              </a:rPr>
              <a:t>Social Upheaval in the Cold War</a:t>
            </a:r>
          </a:p>
        </p:txBody>
      </p:sp>
    </p:spTree>
    <p:extLst>
      <p:ext uri="{BB962C8B-B14F-4D97-AF65-F5344CB8AC3E}">
        <p14:creationId xmlns:p14="http://schemas.microsoft.com/office/powerpoint/2010/main" val="2757027137"/>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duotone>
              <a:schemeClr val="accent3">
                <a:shade val="45000"/>
                <a:satMod val="135000"/>
              </a:schemeClr>
              <a:prstClr val="white"/>
            </a:duotone>
            <a:extLst/>
          </a:blip>
          <a:srcRect l="5556" r="5556"/>
          <a:stretch/>
        </p:blipFill>
        <p:spPr>
          <a:xfrm>
            <a:off x="0" y="0"/>
            <a:ext cx="9144000" cy="6858000"/>
          </a:xfrm>
          <a:prstGeom prst="rect">
            <a:avLst/>
          </a:prstGeom>
        </p:spPr>
      </p:pic>
      <p:sp>
        <p:nvSpPr>
          <p:cNvPr id="2" name="Title 1"/>
          <p:cNvSpPr>
            <a:spLocks noGrp="1"/>
          </p:cNvSpPr>
          <p:nvPr>
            <p:ph type="title"/>
          </p:nvPr>
        </p:nvSpPr>
        <p:spPr/>
        <p:txBody>
          <a:bodyPr/>
          <a:lstStyle/>
          <a:p>
            <a:pPr algn="ctr" fontAlgn="auto">
              <a:spcAft>
                <a:spcPts val="0"/>
              </a:spcAft>
              <a:defRPr/>
            </a:pPr>
            <a:r>
              <a:rPr lang="en-US" sz="4000" dirty="0">
                <a:solidFill>
                  <a:srgbClr val="000000"/>
                </a:solidFill>
                <a:ea typeface="+mj-ea"/>
              </a:rPr>
              <a:t>Religion</a:t>
            </a:r>
          </a:p>
        </p:txBody>
      </p:sp>
      <p:sp>
        <p:nvSpPr>
          <p:cNvPr id="3" name="Content Placeholder 2"/>
          <p:cNvSpPr>
            <a:spLocks noGrp="1"/>
          </p:cNvSpPr>
          <p:nvPr>
            <p:ph idx="1"/>
          </p:nvPr>
        </p:nvSpPr>
        <p:spPr>
          <a:xfrm>
            <a:off x="304800" y="1408929"/>
            <a:ext cx="4412469" cy="4800600"/>
          </a:xfrm>
        </p:spPr>
        <p:txBody>
          <a:bodyPr/>
          <a:lstStyle/>
          <a:p>
            <a:pPr indent="-342900"/>
            <a:r>
              <a:rPr lang="en-US" altLang="en-US" sz="3600" dirty="0">
                <a:solidFill>
                  <a:schemeClr val="bg1"/>
                </a:solidFill>
              </a:rPr>
              <a:t>Many members of the counterculture embraced spirituality and alternative religions</a:t>
            </a:r>
          </a:p>
          <a:p>
            <a:pPr lvl="1"/>
            <a:r>
              <a:rPr lang="en-US" altLang="en-US" sz="3200" dirty="0">
                <a:solidFill>
                  <a:schemeClr val="bg1"/>
                </a:solidFill>
              </a:rPr>
              <a:t>Astrology, Eastern religions, New forms of Christianity</a:t>
            </a:r>
          </a:p>
        </p:txBody>
      </p:sp>
      <p:pic>
        <p:nvPicPr>
          <p:cNvPr id="7" name="Picture 8" descr="http://img.mako.co.il/2009/04/05/31270.jpg"/>
          <p:cNvPicPr>
            <a:picLocks noChangeAspect="1" noChangeArrowheads="1"/>
          </p:cNvPicPr>
          <p:nvPr/>
        </p:nvPicPr>
        <p:blipFill>
          <a:blip r:embed="rId4">
            <a:extLst>
              <a:ext uri="{28A0092B-C50C-407E-A947-70E740481C1C}">
                <a14:useLocalDpi xmlns:a14="http://schemas.microsoft.com/office/drawing/2010/main" val="0"/>
              </a:ext>
            </a:extLst>
          </a:blip>
          <a:srcRect b="6119"/>
          <a:stretch>
            <a:fillRect/>
          </a:stretch>
        </p:blipFill>
        <p:spPr bwMode="auto">
          <a:xfrm rot="-216783">
            <a:off x="5848042" y="4417454"/>
            <a:ext cx="3136900" cy="2208212"/>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ttp://www.has.vcu.edu/wrs/Pics/ISKCON7.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7905">
            <a:off x="4730672" y="2822376"/>
            <a:ext cx="2906712" cy="1735138"/>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https://static01.nyt.com/images/2012/09/03/world/moon-obit-1/moon-obit-1-superJumb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260815">
            <a:off x="6095951" y="1058224"/>
            <a:ext cx="2833070" cy="18481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7"/>
          <a:srcRect b="5748"/>
          <a:stretch/>
        </p:blipFill>
        <p:spPr>
          <a:xfrm rot="566560">
            <a:off x="7576702" y="122766"/>
            <a:ext cx="1459433" cy="14354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p:cNvPicPr>
            <a:picLocks noChangeAspect="1"/>
          </p:cNvPicPr>
          <p:nvPr/>
        </p:nvPicPr>
        <p:blipFill>
          <a:blip r:embed="rId8"/>
          <a:stretch>
            <a:fillRect/>
          </a:stretch>
        </p:blipFill>
        <p:spPr>
          <a:xfrm>
            <a:off x="7553851" y="2930334"/>
            <a:ext cx="1468014" cy="1468014"/>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static1.squarespace.com/static/537b189ce4b060b2a3d7154a/5391d23fe4b028f772175629/53a0002de4b0097de32d2221/1402994736905/WS_P72.jpg?format=1000w"/>
          <p:cNvPicPr>
            <a:picLocks noChangeAspect="1" noChangeArrowheads="1"/>
          </p:cNvPicPr>
          <p:nvPr/>
        </p:nvPicPr>
        <p:blipFill rotWithShape="1">
          <a:blip r:embed="rId2">
            <a:extLst>
              <a:ext uri="{28A0092B-C50C-407E-A947-70E740481C1C}">
                <a14:useLocalDpi xmlns:a14="http://schemas.microsoft.com/office/drawing/2010/main" val="0"/>
              </a:ext>
            </a:extLst>
          </a:blip>
          <a:srcRect l="7407" t="-222" r="3704" b="222"/>
          <a:stretch/>
        </p:blipFill>
        <p:spPr bwMode="auto">
          <a:xfrm>
            <a:off x="0" y="-15240"/>
            <a:ext cx="9144000" cy="68614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Communes</a:t>
            </a:r>
          </a:p>
        </p:txBody>
      </p:sp>
      <p:pic>
        <p:nvPicPr>
          <p:cNvPr id="7" name="Picture 4" descr="http://24.media.tumblr.com/tumblr_lzoupuSWLu1rpim0ao1_5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147205"/>
            <a:ext cx="4762500" cy="65436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 name="Picture 7"/>
          <p:cNvPicPr>
            <a:picLocks noChangeAspect="1"/>
          </p:cNvPicPr>
          <p:nvPr/>
        </p:nvPicPr>
        <p:blipFill>
          <a:blip r:embed="rId4"/>
          <a:stretch>
            <a:fillRect/>
          </a:stretch>
        </p:blipFill>
        <p:spPr>
          <a:xfrm rot="363538">
            <a:off x="149962" y="3847864"/>
            <a:ext cx="4114800" cy="28007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5"/>
          <a:stretch>
            <a:fillRect/>
          </a:stretch>
        </p:blipFill>
        <p:spPr>
          <a:xfrm rot="21235176">
            <a:off x="279001" y="1347073"/>
            <a:ext cx="3991431" cy="26024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113751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Effect transition="in" filter="fade">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Effect transition="in" filter="fade">
                                      <p:cBhvr>
                                        <p:cTn id="2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17014"/>
          <a:stretch/>
        </p:blipFill>
        <p:spPr>
          <a:xfrm>
            <a:off x="21770" y="-17582"/>
            <a:ext cx="9144001" cy="6886692"/>
          </a:xfrm>
          <a:prstGeom prst="rect">
            <a:avLst/>
          </a:prstGeom>
        </p:spPr>
      </p:pic>
      <p:sp>
        <p:nvSpPr>
          <p:cNvPr id="2" name="Title 1"/>
          <p:cNvSpPr>
            <a:spLocks noGrp="1"/>
          </p:cNvSpPr>
          <p:nvPr>
            <p:ph type="title"/>
          </p:nvPr>
        </p:nvSpPr>
        <p:spPr>
          <a:xfrm>
            <a:off x="309810" y="202314"/>
            <a:ext cx="6072187" cy="1492250"/>
          </a:xfrm>
        </p:spPr>
        <p:txBody>
          <a:bodyPr/>
          <a:lstStyle/>
          <a:p>
            <a:pPr fontAlgn="auto">
              <a:spcAft>
                <a:spcPts val="0"/>
              </a:spcAft>
              <a:defRPr/>
            </a:pPr>
            <a:r>
              <a:rPr lang="en-US" sz="4000" dirty="0">
                <a:effectLst>
                  <a:glow rad="101600">
                    <a:schemeClr val="bg1">
                      <a:lumMod val="95000"/>
                      <a:lumOff val="5000"/>
                      <a:alpha val="60000"/>
                    </a:schemeClr>
                  </a:glow>
                  <a:outerShdw blurRad="38100" dist="38100" dir="2700000" algn="tl">
                    <a:srgbClr val="000000">
                      <a:alpha val="43137"/>
                    </a:srgbClr>
                  </a:outerShdw>
                </a:effectLst>
                <a:ea typeface="+mj-ea"/>
                <a:cs typeface="+mj-cs"/>
              </a:rPr>
              <a:t>Media, and Art</a:t>
            </a:r>
          </a:p>
        </p:txBody>
      </p:sp>
      <p:sp>
        <p:nvSpPr>
          <p:cNvPr id="3" name="Content Placeholder 2"/>
          <p:cNvSpPr>
            <a:spLocks noGrp="1"/>
          </p:cNvSpPr>
          <p:nvPr>
            <p:ph idx="1"/>
          </p:nvPr>
        </p:nvSpPr>
        <p:spPr>
          <a:xfrm>
            <a:off x="104656" y="1447800"/>
            <a:ext cx="5435977" cy="5283025"/>
          </a:xfrm>
        </p:spPr>
        <p:txBody>
          <a:bodyPr/>
          <a:lstStyle/>
          <a:p>
            <a:r>
              <a:rPr lang="en-US" altLang="en-US" sz="4400" dirty="0">
                <a:effectLst>
                  <a:glow rad="101600">
                    <a:schemeClr val="bg1">
                      <a:lumMod val="95000"/>
                      <a:lumOff val="5000"/>
                      <a:alpha val="60000"/>
                    </a:schemeClr>
                  </a:glow>
                  <a:outerShdw blurRad="38100" dist="38100" dir="2700000" algn="tl">
                    <a:srgbClr val="000000">
                      <a:alpha val="43137"/>
                    </a:srgbClr>
                  </a:outerShdw>
                </a:effectLst>
                <a:cs typeface="MS PGothic" panose="020B0600070205080204" pitchFamily="34" charset="-128"/>
              </a:rPr>
              <a:t>Produced art and literature that reflected counterculture ideals</a:t>
            </a:r>
          </a:p>
          <a:p>
            <a:pPr lvl="1"/>
            <a:r>
              <a:rPr lang="en-US" altLang="en-US" sz="4000" i="1" dirty="0">
                <a:effectLst>
                  <a:glow rad="101600">
                    <a:schemeClr val="bg1">
                      <a:lumMod val="95000"/>
                      <a:lumOff val="5000"/>
                      <a:alpha val="60000"/>
                    </a:schemeClr>
                  </a:glow>
                  <a:outerShdw blurRad="38100" dist="38100" dir="2700000" algn="tl">
                    <a:srgbClr val="000000">
                      <a:alpha val="43137"/>
                    </a:srgbClr>
                  </a:outerShdw>
                </a:effectLst>
                <a:cs typeface="MS PGothic" panose="020B0600070205080204" pitchFamily="34" charset="-128"/>
              </a:rPr>
              <a:t>Rolling Stone </a:t>
            </a:r>
            <a:r>
              <a:rPr lang="en-US" altLang="en-US" sz="4000" dirty="0">
                <a:effectLst>
                  <a:glow rad="101600">
                    <a:schemeClr val="bg1">
                      <a:lumMod val="95000"/>
                      <a:lumOff val="5000"/>
                      <a:alpha val="60000"/>
                    </a:schemeClr>
                  </a:glow>
                  <a:outerShdw blurRad="38100" dist="38100" dir="2700000" algn="tl">
                    <a:srgbClr val="000000">
                      <a:alpha val="43137"/>
                    </a:srgbClr>
                  </a:outerShdw>
                </a:effectLst>
                <a:cs typeface="MS PGothic" panose="020B0600070205080204" pitchFamily="34" charset="-128"/>
              </a:rPr>
              <a:t>magazine</a:t>
            </a:r>
          </a:p>
          <a:p>
            <a:pPr lvl="1"/>
            <a:r>
              <a:rPr lang="en-US" altLang="en-US" sz="4000" dirty="0">
                <a:effectLst>
                  <a:glow rad="101600">
                    <a:schemeClr val="bg1">
                      <a:lumMod val="95000"/>
                      <a:lumOff val="5000"/>
                      <a:alpha val="60000"/>
                    </a:schemeClr>
                  </a:glow>
                  <a:outerShdw blurRad="38100" dist="38100" dir="2700000" algn="tl">
                    <a:srgbClr val="000000">
                      <a:alpha val="43137"/>
                    </a:srgbClr>
                  </a:outerShdw>
                </a:effectLst>
                <a:cs typeface="MS PGothic" panose="020B0600070205080204" pitchFamily="34" charset="-128"/>
              </a:rPr>
              <a:t>Pop Art (Andy Warhol), Avant-garde</a:t>
            </a:r>
          </a:p>
        </p:txBody>
      </p:sp>
      <p:pic>
        <p:nvPicPr>
          <p:cNvPr id="5126" name="Picture 6" descr="https://encrypted-tbn0.gstatic.com/images?q=tbn:ANd9GcRIbEt_e2ZlerM5oXAl_za2eufAlHFM2V_BQddHUUcXibKJDPIha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42205">
            <a:off x="5613421" y="4515260"/>
            <a:ext cx="2133600" cy="214312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emilysvm.files.wordpress.com/2014/11/img_953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53515">
            <a:off x="6905408" y="2370386"/>
            <a:ext cx="1828800" cy="2259012"/>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http://www.pophistorydig.com/wp-content/uploads/2009/12/1970-rscvr-6-aug-24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38342">
            <a:off x="6354545" y="79623"/>
            <a:ext cx="1738313" cy="2389188"/>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70463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additive="base">
                                        <p:cTn id="15" dur="500" fill="hold"/>
                                        <p:tgtEl>
                                          <p:spTgt spid="1028"/>
                                        </p:tgtEl>
                                        <p:attrNameLst>
                                          <p:attrName>ppt_x</p:attrName>
                                        </p:attrNameLst>
                                      </p:cBhvr>
                                      <p:tavLst>
                                        <p:tav tm="0">
                                          <p:val>
                                            <p:strVal val="#ppt_x"/>
                                          </p:val>
                                        </p:tav>
                                        <p:tav tm="100000">
                                          <p:val>
                                            <p:strVal val="#ppt_x"/>
                                          </p:val>
                                        </p:tav>
                                      </p:tavLst>
                                    </p:anim>
                                    <p:anim calcmode="lin" valueType="num">
                                      <p:cBhvr additive="base">
                                        <p:cTn id="16"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4" presetClass="entr" presetSubtype="1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1" dur="500"/>
                                        <p:tgtEl>
                                          <p:spTgt spid="3">
                                            <p:txEl>
                                              <p:pRg st="2" end="2"/>
                                            </p:txEl>
                                          </p:spTgt>
                                        </p:tgtEl>
                                      </p:cBhvr>
                                    </p:animEffect>
                                  </p:childTnLst>
                                </p:cTn>
                              </p:par>
                              <p:par>
                                <p:cTn id="22" presetID="2" presetClass="entr" presetSubtype="4"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 calcmode="lin" valueType="num">
                                      <p:cBhvr additive="base">
                                        <p:cTn id="24" dur="500" fill="hold"/>
                                        <p:tgtEl>
                                          <p:spTgt spid="1026"/>
                                        </p:tgtEl>
                                        <p:attrNameLst>
                                          <p:attrName>ppt_x</p:attrName>
                                        </p:attrNameLst>
                                      </p:cBhvr>
                                      <p:tavLst>
                                        <p:tav tm="0">
                                          <p:val>
                                            <p:strVal val="#ppt_x"/>
                                          </p:val>
                                        </p:tav>
                                        <p:tav tm="100000">
                                          <p:val>
                                            <p:strVal val="#ppt_x"/>
                                          </p:val>
                                        </p:tav>
                                      </p:tavLst>
                                    </p:anim>
                                    <p:anim calcmode="lin" valueType="num">
                                      <p:cBhvr additive="base">
                                        <p:cTn id="25" dur="500" fill="hold"/>
                                        <p:tgtEl>
                                          <p:spTgt spid="1026"/>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5126"/>
                                        </p:tgtEl>
                                        <p:attrNameLst>
                                          <p:attrName>style.visibility</p:attrName>
                                        </p:attrNameLst>
                                      </p:cBhvr>
                                      <p:to>
                                        <p:strVal val="visible"/>
                                      </p:to>
                                    </p:set>
                                    <p:anim calcmode="lin" valueType="num">
                                      <p:cBhvr additive="base">
                                        <p:cTn id="28" dur="500" fill="hold"/>
                                        <p:tgtEl>
                                          <p:spTgt spid="5126"/>
                                        </p:tgtEl>
                                        <p:attrNameLst>
                                          <p:attrName>ppt_x</p:attrName>
                                        </p:attrNameLst>
                                      </p:cBhvr>
                                      <p:tavLst>
                                        <p:tav tm="0">
                                          <p:val>
                                            <p:strVal val="#ppt_x"/>
                                          </p:val>
                                        </p:tav>
                                        <p:tav tm="100000">
                                          <p:val>
                                            <p:strVal val="#ppt_x"/>
                                          </p:val>
                                        </p:tav>
                                      </p:tavLst>
                                    </p:anim>
                                    <p:anim calcmode="lin" valueType="num">
                                      <p:cBhvr additive="base">
                                        <p:cTn id="29" dur="500" fill="hold"/>
                                        <p:tgtEl>
                                          <p:spTgt spid="5126"/>
                                        </p:tgtEl>
                                        <p:attrNameLst>
                                          <p:attrName>ppt_y</p:attrName>
                                        </p:attrNameLst>
                                      </p:cBhvr>
                                      <p:tavLst>
                                        <p:tav tm="0">
                                          <p:val>
                                            <p:strVal val="1+#ppt_h/2"/>
                                          </p:val>
                                        </p:tav>
                                        <p:tav tm="100000">
                                          <p:val>
                                            <p:strVal val="#ppt_y"/>
                                          </p:val>
                                        </p:tav>
                                      </p:tavLst>
                                    </p:anim>
                                  </p:childTnLst>
                                </p:cTn>
                              </p:par>
                              <p:par>
                                <p:cTn id="30" presetID="10" presetClass="exit" presetSubtype="0" fill="hold" nodeType="withEffect">
                                  <p:stCondLst>
                                    <p:cond delay="0"/>
                                  </p:stCondLst>
                                  <p:childTnLst>
                                    <p:animEffect transition="out" filter="fade">
                                      <p:cBhvr>
                                        <p:cTn id="31" dur="500"/>
                                        <p:tgtEl>
                                          <p:spTgt spid="1026"/>
                                        </p:tgtEl>
                                      </p:cBhvr>
                                    </p:animEffect>
                                    <p:set>
                                      <p:cBhvr>
                                        <p:cTn id="32" dur="1" fill="hold">
                                          <p:stCondLst>
                                            <p:cond delay="499"/>
                                          </p:stCondLst>
                                        </p:cTn>
                                        <p:tgtEl>
                                          <p:spTgt spid="1026"/>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028"/>
                                        </p:tgtEl>
                                      </p:cBhvr>
                                    </p:animEffect>
                                    <p:set>
                                      <p:cBhvr>
                                        <p:cTn id="35" dur="1" fill="hold">
                                          <p:stCondLst>
                                            <p:cond delay="499"/>
                                          </p:stCondLst>
                                        </p:cTn>
                                        <p:tgtEl>
                                          <p:spTgt spid="1028"/>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5126"/>
                                        </p:tgtEl>
                                      </p:cBhvr>
                                    </p:animEffect>
                                    <p:set>
                                      <p:cBhvr>
                                        <p:cTn id="38" dur="1" fill="hold">
                                          <p:stCondLst>
                                            <p:cond delay="499"/>
                                          </p:stCondLst>
                                        </p:cTn>
                                        <p:tgtEl>
                                          <p:spTgt spid="51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4608"/>
            <a:ext cx="9144000" cy="6934200"/>
          </a:xfrm>
          <a:prstGeom prst="rect">
            <a:avLst/>
          </a:prstGeom>
        </p:spPr>
      </p:pic>
      <p:pic>
        <p:nvPicPr>
          <p:cNvPr id="2050" name="Picture 2" descr="File:Eric Burdon &amp; the Animal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389" y="3839936"/>
            <a:ext cx="2082800" cy="27894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176" name="Picture 8" descr="http://images4.fanpop.com/image/photos/17800000/The-Rolling-Stones-1960s-music-17814827-420-37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5291" y="2895600"/>
            <a:ext cx="2833109" cy="2529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itle 1"/>
          <p:cNvSpPr>
            <a:spLocks noGrp="1"/>
          </p:cNvSpPr>
          <p:nvPr>
            <p:ph type="title"/>
          </p:nvPr>
        </p:nvSpPr>
        <p:spPr>
          <a:xfrm>
            <a:off x="1066800" y="228600"/>
            <a:ext cx="7753350" cy="923925"/>
          </a:xfrm>
        </p:spPr>
        <p:txBody>
          <a:bodyPr/>
          <a:lstStyle/>
          <a:p>
            <a:pPr algn="r" fontAlgn="auto">
              <a:spcAft>
                <a:spcPts val="0"/>
              </a:spcAft>
              <a:defRPr/>
            </a:pPr>
            <a:r>
              <a:rPr lang="en-US" sz="4000" cap="none" dirty="0">
                <a:ln w="0"/>
                <a:effectLst>
                  <a:glow rad="101600">
                    <a:schemeClr val="bg1">
                      <a:lumMod val="85000"/>
                      <a:lumOff val="15000"/>
                      <a:alpha val="60000"/>
                    </a:schemeClr>
                  </a:glow>
                  <a:outerShdw blurRad="38100" dist="19050" dir="2700000" algn="tl" rotWithShape="0">
                    <a:schemeClr val="dk1">
                      <a:alpha val="40000"/>
                    </a:schemeClr>
                  </a:outerShdw>
                </a:effectLst>
                <a:ea typeface="+mj-ea"/>
              </a:rPr>
              <a:t>MUSIC</a:t>
            </a:r>
          </a:p>
        </p:txBody>
      </p:sp>
      <p:sp>
        <p:nvSpPr>
          <p:cNvPr id="24580" name="Content Placeholder 2"/>
          <p:cNvSpPr>
            <a:spLocks noGrp="1"/>
          </p:cNvSpPr>
          <p:nvPr>
            <p:ph idx="1"/>
          </p:nvPr>
        </p:nvSpPr>
        <p:spPr>
          <a:xfrm>
            <a:off x="5029200" y="1143000"/>
            <a:ext cx="3962400" cy="5638800"/>
          </a:xfrm>
        </p:spPr>
        <p:txBody>
          <a:bodyPr/>
          <a:lstStyle/>
          <a:p>
            <a:r>
              <a:rPr lang="en-US" altLang="en-US" sz="3600" dirty="0">
                <a:ln w="0"/>
                <a:effectLst>
                  <a:glow rad="101600">
                    <a:schemeClr val="bg1">
                      <a:lumMod val="85000"/>
                      <a:lumOff val="15000"/>
                      <a:alpha val="60000"/>
                    </a:schemeClr>
                  </a:glow>
                  <a:outerShdw blurRad="38100" dist="19050" dir="2700000" algn="tl" rotWithShape="0">
                    <a:schemeClr val="dk1">
                      <a:alpha val="40000"/>
                    </a:schemeClr>
                  </a:outerShdw>
                </a:effectLst>
              </a:rPr>
              <a:t>Folk Music revival (1950s-1960s) – protest and civil rights</a:t>
            </a:r>
          </a:p>
          <a:p>
            <a:r>
              <a:rPr lang="en-US" altLang="en-US" sz="3600" dirty="0">
                <a:ln w="0"/>
                <a:effectLst>
                  <a:glow rad="101600">
                    <a:schemeClr val="bg1">
                      <a:lumMod val="85000"/>
                      <a:lumOff val="15000"/>
                      <a:alpha val="60000"/>
                    </a:schemeClr>
                  </a:glow>
                  <a:outerShdw blurRad="38100" dist="19050" dir="2700000" algn="tl" rotWithShape="0">
                    <a:schemeClr val="dk1">
                      <a:alpha val="40000"/>
                    </a:schemeClr>
                  </a:outerShdw>
                </a:effectLst>
              </a:rPr>
              <a:t>The British Invasion – Classic American rock ’n’ roll with grit</a:t>
            </a:r>
          </a:p>
          <a:p>
            <a:pPr lvl="1"/>
            <a:r>
              <a:rPr lang="en-US" altLang="en-US" sz="3200" dirty="0">
                <a:ln w="0"/>
                <a:effectLst>
                  <a:glow rad="101600">
                    <a:schemeClr val="bg1">
                      <a:lumMod val="85000"/>
                      <a:lumOff val="15000"/>
                      <a:alpha val="60000"/>
                    </a:schemeClr>
                  </a:glow>
                  <a:outerShdw blurRad="38100" dist="19050" dir="2700000" algn="tl" rotWithShape="0">
                    <a:schemeClr val="dk1">
                      <a:alpha val="40000"/>
                    </a:schemeClr>
                  </a:outerShdw>
                </a:effectLst>
              </a:rPr>
              <a:t>Beatlemania!</a:t>
            </a:r>
          </a:p>
        </p:txBody>
      </p:sp>
      <p:pic>
        <p:nvPicPr>
          <p:cNvPr id="7172" name="Picture 4" descr="http://4.bp.blogspot.com/_nF55wr97u_4/S-PpNo7olhI/AAAAAAAAADw/rp-tNFhVkBM/s1600/dylan-bob-photo-bob-dylan-and-joan-baez-6206417.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689" y="1524000"/>
            <a:ext cx="2577812" cy="20164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174" name="Picture 6" descr="http://img2-1.timeinc.net/people/i/2009/news/090928/mary-travers.jpg">
            <a:hlinkClick r:id="rId8"/>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4671"/>
          <a:stretch/>
        </p:blipFill>
        <p:spPr bwMode="auto">
          <a:xfrm>
            <a:off x="2362200" y="76200"/>
            <a:ext cx="2616200" cy="18705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 name="Picture 2" descr="http://4.bp.blogspot.com/_FTLsBUhoq0Q/TUpk-k-MTiI/AAAAAAAAAAs/A-7tfz-VbVs/s1600/beatles460.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3958" t="4040" b="21212"/>
          <a:stretch/>
        </p:blipFill>
        <p:spPr bwMode="auto">
          <a:xfrm>
            <a:off x="314703" y="263511"/>
            <a:ext cx="4824248" cy="25145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 name="Picture 3"/>
          <p:cNvPicPr>
            <a:picLocks noChangeAspect="1"/>
          </p:cNvPicPr>
          <p:nvPr/>
        </p:nvPicPr>
        <p:blipFill>
          <a:blip r:embed="rId11"/>
          <a:stretch>
            <a:fillRect/>
          </a:stretch>
        </p:blipFill>
        <p:spPr>
          <a:xfrm>
            <a:off x="391591" y="3302923"/>
            <a:ext cx="4724400" cy="31240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4" descr="http://blu.stb.s-msn.com/i/E2/776B77E4832C7C7219477A8A440AA.jp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1369779">
            <a:off x="4662190" y="1767456"/>
            <a:ext cx="4247133" cy="33370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randombar(horizontal)">
                                      <p:cBhvr>
                                        <p:cTn id="7" dur="500"/>
                                        <p:tgtEl>
                                          <p:spTgt spid="24580">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7174"/>
                                        </p:tgtEl>
                                        <p:attrNameLst>
                                          <p:attrName>style.visibility</p:attrName>
                                        </p:attrNameLst>
                                      </p:cBhvr>
                                      <p:to>
                                        <p:strVal val="visible"/>
                                      </p:to>
                                    </p:set>
                                    <p:animEffect transition="in" filter="circle(in)">
                                      <p:cBhvr>
                                        <p:cTn id="10" dur="1500"/>
                                        <p:tgtEl>
                                          <p:spTgt spid="7174"/>
                                        </p:tgtEl>
                                      </p:cBhvr>
                                    </p:animEffect>
                                  </p:childTnLst>
                                </p:cTn>
                              </p:par>
                            </p:childTnLst>
                          </p:cTn>
                        </p:par>
                        <p:par>
                          <p:cTn id="11" fill="hold">
                            <p:stCondLst>
                              <p:cond delay="1500"/>
                            </p:stCondLst>
                            <p:childTnLst>
                              <p:par>
                                <p:cTn id="12" presetID="6" presetClass="entr" presetSubtype="16" fill="hold" nodeType="afterEffect">
                                  <p:stCondLst>
                                    <p:cond delay="0"/>
                                  </p:stCondLst>
                                  <p:childTnLst>
                                    <p:set>
                                      <p:cBhvr>
                                        <p:cTn id="13" dur="1" fill="hold">
                                          <p:stCondLst>
                                            <p:cond delay="0"/>
                                          </p:stCondLst>
                                        </p:cTn>
                                        <p:tgtEl>
                                          <p:spTgt spid="7172"/>
                                        </p:tgtEl>
                                        <p:attrNameLst>
                                          <p:attrName>style.visibility</p:attrName>
                                        </p:attrNameLst>
                                      </p:cBhvr>
                                      <p:to>
                                        <p:strVal val="visible"/>
                                      </p:to>
                                    </p:set>
                                    <p:animEffect transition="in" filter="circle(in)">
                                      <p:cBhvr>
                                        <p:cTn id="14" dur="1500"/>
                                        <p:tgtEl>
                                          <p:spTgt spid="717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4580">
                                            <p:txEl>
                                              <p:pRg st="1" end="1"/>
                                            </p:txEl>
                                          </p:spTgt>
                                        </p:tgtEl>
                                        <p:attrNameLst>
                                          <p:attrName>style.visibility</p:attrName>
                                        </p:attrNameLst>
                                      </p:cBhvr>
                                      <p:to>
                                        <p:strVal val="visible"/>
                                      </p:to>
                                    </p:set>
                                    <p:animEffect transition="in" filter="randombar(horizontal)">
                                      <p:cBhvr>
                                        <p:cTn id="19" dur="500"/>
                                        <p:tgtEl>
                                          <p:spTgt spid="24580">
                                            <p:txEl>
                                              <p:pRg st="1" end="1"/>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7176"/>
                                        </p:tgtEl>
                                        <p:attrNameLst>
                                          <p:attrName>style.visibility</p:attrName>
                                        </p:attrNameLst>
                                      </p:cBhvr>
                                      <p:to>
                                        <p:strVal val="visible"/>
                                      </p:to>
                                    </p:set>
                                    <p:animEffect transition="in" filter="circle(in)">
                                      <p:cBhvr>
                                        <p:cTn id="22" dur="1500"/>
                                        <p:tgtEl>
                                          <p:spTgt spid="7176"/>
                                        </p:tgtEl>
                                      </p:cBhvr>
                                    </p:animEffect>
                                  </p:childTnLst>
                                </p:cTn>
                              </p:par>
                            </p:childTnLst>
                          </p:cTn>
                        </p:par>
                        <p:par>
                          <p:cTn id="23" fill="hold">
                            <p:stCondLst>
                              <p:cond delay="1500"/>
                            </p:stCondLst>
                            <p:childTnLst>
                              <p:par>
                                <p:cTn id="24" presetID="6" presetClass="entr" presetSubtype="16" fill="hold" nodeType="after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circle(in)">
                                      <p:cBhvr>
                                        <p:cTn id="26" dur="1500"/>
                                        <p:tgtEl>
                                          <p:spTgt spid="2050"/>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4580">
                                            <p:txEl>
                                              <p:pRg st="2" end="2"/>
                                            </p:txEl>
                                          </p:spTgt>
                                        </p:tgtEl>
                                        <p:attrNameLst>
                                          <p:attrName>style.visibility</p:attrName>
                                        </p:attrNameLst>
                                      </p:cBhvr>
                                      <p:to>
                                        <p:strVal val="visible"/>
                                      </p:to>
                                    </p:set>
                                    <p:animEffect transition="in" filter="randombar(horizontal)">
                                      <p:cBhvr>
                                        <p:cTn id="31" dur="500"/>
                                        <p:tgtEl>
                                          <p:spTgt spid="24580">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childTnLst>
                          </p:cTn>
                        </p:par>
                        <p:par>
                          <p:cTn id="37" fill="hold">
                            <p:stCondLst>
                              <p:cond delay="500"/>
                            </p:stCondLst>
                            <p:childTnLst>
                              <p:par>
                                <p:cTn id="38" presetID="22" presetClass="entr" presetSubtype="4" fill="hold"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childTnLst>
                          </p:cTn>
                        </p:par>
                        <p:par>
                          <p:cTn id="41" fill="hold">
                            <p:stCondLst>
                              <p:cond delay="1000"/>
                            </p:stCondLst>
                            <p:childTnLst>
                              <p:par>
                                <p:cTn id="42" presetID="22" presetClass="entr" presetSubtype="4" fill="hold" nodeType="after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ipe(down)">
                                      <p:cBhvr>
                                        <p:cTn id="4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228600"/>
            <a:ext cx="7124700" cy="923925"/>
          </a:xfrm>
        </p:spPr>
        <p:txBody>
          <a:bodyPr/>
          <a:lstStyle/>
          <a:p>
            <a:pPr fontAlgn="auto">
              <a:spcAft>
                <a:spcPts val="0"/>
              </a:spcAft>
              <a:defRPr/>
            </a:pPr>
            <a:r>
              <a:rPr lang="en-US" sz="4000" dirty="0">
                <a:ea typeface="+mj-ea"/>
              </a:rPr>
              <a:t>The </a:t>
            </a:r>
            <a:r>
              <a:rPr lang="en-US" sz="4000" dirty="0" err="1">
                <a:ea typeface="+mj-ea"/>
              </a:rPr>
              <a:t>Fab</a:t>
            </a:r>
            <a:r>
              <a:rPr lang="en-US" sz="4000" dirty="0">
                <a:ea typeface="+mj-ea"/>
              </a:rPr>
              <a:t> Four Evolves</a:t>
            </a:r>
          </a:p>
        </p:txBody>
      </p:sp>
      <p:pic>
        <p:nvPicPr>
          <p:cNvPr id="1026" name="Picture 2" descr="http://abeatlesrevolution.com/wp-content/uploads/2010/11/sgt-pepper4.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2843" y="1103142"/>
            <a:ext cx="2754313" cy="26670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http://tlb.hwcdn.net/g5a9r2d3/cds/media/027/761c4dc1dff60/box_1.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6500" y="3983502"/>
            <a:ext cx="2667000" cy="26670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http://1.bp.blogspot.com/_NGeOXNeQU3k/TUBozhlE1nI/AAAAAAAAAO0/WNLDIQYdfdQ/s1600/The+Beatles+-+Magical+Mystery+Tour.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0024" y="3961277"/>
            <a:ext cx="2743200" cy="268922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http://www.rockandtheology.com/wp-content/uploads/the-beatles-revolver.jp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27233" y="1140655"/>
            <a:ext cx="2676525" cy="26670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descr="https://upload.wikimedia.org/wikipedia/commons/2/2a/The_Beatles_album_cover.jpg">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52800" y="3983502"/>
            <a:ext cx="2667000" cy="26670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descr="http://www.beatlesbible.com/wp/media/japan_meet_the_beatles.jpg">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19300" y="1143000"/>
            <a:ext cx="5105400" cy="51054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hlinkClick r:id="rId15"/>
          </p:cNvPr>
          <p:cNvPicPr>
            <a:picLocks noChangeAspect="1"/>
          </p:cNvPicPr>
          <p:nvPr/>
        </p:nvPicPr>
        <p:blipFill>
          <a:blip r:embed="rId16"/>
          <a:stretch>
            <a:fillRect/>
          </a:stretch>
        </p:blipFill>
        <p:spPr>
          <a:xfrm>
            <a:off x="130091" y="1092153"/>
            <a:ext cx="2764004" cy="2764004"/>
          </a:xfrm>
          <a:prstGeom prst="rect">
            <a:avLst/>
          </a:prstGeom>
        </p:spPr>
      </p:pic>
      <p:pic>
        <p:nvPicPr>
          <p:cNvPr id="3" name="Picture 2" descr="LetItBe.jpg">
            <a:hlinkClick r:id="rId17"/>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024063" y="1279968"/>
            <a:ext cx="5095875" cy="50958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1092153"/>
            <a:ext cx="9181514" cy="57892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1000"/>
                                        <p:tgtEl>
                                          <p:spTgt spid="1034"/>
                                        </p:tgtEl>
                                      </p:cBhvr>
                                    </p:animEffect>
                                    <p:set>
                                      <p:cBhvr>
                                        <p:cTn id="7" dur="1" fill="hold">
                                          <p:stCondLst>
                                            <p:cond delay="999"/>
                                          </p:stCondLst>
                                        </p:cTn>
                                        <p:tgtEl>
                                          <p:spTgt spid="1034"/>
                                        </p:tgtEl>
                                        <p:attrNameLst>
                                          <p:attrName>style.visibility</p:attrName>
                                        </p:attrNameLst>
                                      </p:cBhvr>
                                      <p:to>
                                        <p:strVal val="hidden"/>
                                      </p:to>
                                    </p:se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1032"/>
                                        </p:tgtEl>
                                        <p:attrNameLst>
                                          <p:attrName>style.visibility</p:attrName>
                                        </p:attrNameLst>
                                      </p:cBhvr>
                                      <p:to>
                                        <p:strVal val="visible"/>
                                      </p:to>
                                    </p:set>
                                    <p:anim calcmode="lin" valueType="num">
                                      <p:cBhvr>
                                        <p:cTn id="17" dur="500" fill="hold"/>
                                        <p:tgtEl>
                                          <p:spTgt spid="1032"/>
                                        </p:tgtEl>
                                        <p:attrNameLst>
                                          <p:attrName>ppt_w</p:attrName>
                                        </p:attrNameLst>
                                      </p:cBhvr>
                                      <p:tavLst>
                                        <p:tav tm="0">
                                          <p:val>
                                            <p:fltVal val="0"/>
                                          </p:val>
                                        </p:tav>
                                        <p:tav tm="100000">
                                          <p:val>
                                            <p:strVal val="#ppt_w"/>
                                          </p:val>
                                        </p:tav>
                                      </p:tavLst>
                                    </p:anim>
                                    <p:anim calcmode="lin" valueType="num">
                                      <p:cBhvr>
                                        <p:cTn id="18" dur="500" fill="hold"/>
                                        <p:tgtEl>
                                          <p:spTgt spid="1032"/>
                                        </p:tgtEl>
                                        <p:attrNameLst>
                                          <p:attrName>ppt_h</p:attrName>
                                        </p:attrNameLst>
                                      </p:cBhvr>
                                      <p:tavLst>
                                        <p:tav tm="0">
                                          <p:val>
                                            <p:fltVal val="0"/>
                                          </p:val>
                                        </p:tav>
                                        <p:tav tm="100000">
                                          <p:val>
                                            <p:strVal val="#ppt_h"/>
                                          </p:val>
                                        </p:tav>
                                      </p:tavLst>
                                    </p:anim>
                                    <p:animEffect transition="in" filter="fade">
                                      <p:cBhvr>
                                        <p:cTn id="19" dur="500"/>
                                        <p:tgtEl>
                                          <p:spTgt spid="1032"/>
                                        </p:tgtEl>
                                      </p:cBhvr>
                                    </p:animEffect>
                                  </p:childTnLst>
                                </p:cTn>
                              </p:par>
                            </p:childTnLst>
                          </p:cTn>
                        </p:par>
                      </p:childTnLst>
                    </p:cTn>
                  </p:par>
                  <p:par>
                    <p:cTn id="20" fill="hold">
                      <p:stCondLst>
                        <p:cond delay="indefinite"/>
                      </p:stCondLst>
                      <p:childTnLst>
                        <p:par>
                          <p:cTn id="21" fill="hold" nodeType="afterGroup">
                            <p:stCondLst>
                              <p:cond delay="0"/>
                            </p:stCondLst>
                            <p:childTnLst>
                              <p:par>
                                <p:cTn id="22" presetID="53" presetClass="entr" presetSubtype="0"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 calcmode="lin" valueType="num">
                                      <p:cBhvr>
                                        <p:cTn id="24" dur="500" fill="hold"/>
                                        <p:tgtEl>
                                          <p:spTgt spid="1026"/>
                                        </p:tgtEl>
                                        <p:attrNameLst>
                                          <p:attrName>ppt_w</p:attrName>
                                        </p:attrNameLst>
                                      </p:cBhvr>
                                      <p:tavLst>
                                        <p:tav tm="0">
                                          <p:val>
                                            <p:fltVal val="0"/>
                                          </p:val>
                                        </p:tav>
                                        <p:tav tm="100000">
                                          <p:val>
                                            <p:strVal val="#ppt_w"/>
                                          </p:val>
                                        </p:tav>
                                      </p:tavLst>
                                    </p:anim>
                                    <p:anim calcmode="lin" valueType="num">
                                      <p:cBhvr>
                                        <p:cTn id="25" dur="500" fill="hold"/>
                                        <p:tgtEl>
                                          <p:spTgt spid="1026"/>
                                        </p:tgtEl>
                                        <p:attrNameLst>
                                          <p:attrName>ppt_h</p:attrName>
                                        </p:attrNameLst>
                                      </p:cBhvr>
                                      <p:tavLst>
                                        <p:tav tm="0">
                                          <p:val>
                                            <p:fltVal val="0"/>
                                          </p:val>
                                        </p:tav>
                                        <p:tav tm="100000">
                                          <p:val>
                                            <p:strVal val="#ppt_h"/>
                                          </p:val>
                                        </p:tav>
                                      </p:tavLst>
                                    </p:anim>
                                    <p:animEffect transition="in" filter="fade">
                                      <p:cBhvr>
                                        <p:cTn id="26" dur="500"/>
                                        <p:tgtEl>
                                          <p:spTgt spid="1026"/>
                                        </p:tgtEl>
                                      </p:cBhvr>
                                    </p:animEffect>
                                  </p:childTnLst>
                                </p:cTn>
                              </p:par>
                            </p:childTnLst>
                          </p:cTn>
                        </p:par>
                      </p:childTnLst>
                    </p:cTn>
                  </p:par>
                  <p:par>
                    <p:cTn id="27" fill="hold">
                      <p:stCondLst>
                        <p:cond delay="indefinite"/>
                      </p:stCondLst>
                      <p:childTnLst>
                        <p:par>
                          <p:cTn id="28" fill="hold" nodeType="afterGroup">
                            <p:stCondLst>
                              <p:cond delay="0"/>
                            </p:stCondLst>
                            <p:childTnLst>
                              <p:par>
                                <p:cTn id="29" presetID="53" presetClass="entr" presetSubtype="0" fill="hold" nodeType="clickEffect">
                                  <p:stCondLst>
                                    <p:cond delay="0"/>
                                  </p:stCondLst>
                                  <p:childTnLst>
                                    <p:set>
                                      <p:cBhvr>
                                        <p:cTn id="30" dur="1" fill="hold">
                                          <p:stCondLst>
                                            <p:cond delay="0"/>
                                          </p:stCondLst>
                                        </p:cTn>
                                        <p:tgtEl>
                                          <p:spTgt spid="1030"/>
                                        </p:tgtEl>
                                        <p:attrNameLst>
                                          <p:attrName>style.visibility</p:attrName>
                                        </p:attrNameLst>
                                      </p:cBhvr>
                                      <p:to>
                                        <p:strVal val="visible"/>
                                      </p:to>
                                    </p:set>
                                    <p:anim calcmode="lin" valueType="num">
                                      <p:cBhvr>
                                        <p:cTn id="31" dur="500" fill="hold"/>
                                        <p:tgtEl>
                                          <p:spTgt spid="1030"/>
                                        </p:tgtEl>
                                        <p:attrNameLst>
                                          <p:attrName>ppt_w</p:attrName>
                                        </p:attrNameLst>
                                      </p:cBhvr>
                                      <p:tavLst>
                                        <p:tav tm="0">
                                          <p:val>
                                            <p:fltVal val="0"/>
                                          </p:val>
                                        </p:tav>
                                        <p:tav tm="100000">
                                          <p:val>
                                            <p:strVal val="#ppt_w"/>
                                          </p:val>
                                        </p:tav>
                                      </p:tavLst>
                                    </p:anim>
                                    <p:anim calcmode="lin" valueType="num">
                                      <p:cBhvr>
                                        <p:cTn id="32" dur="500" fill="hold"/>
                                        <p:tgtEl>
                                          <p:spTgt spid="1030"/>
                                        </p:tgtEl>
                                        <p:attrNameLst>
                                          <p:attrName>ppt_h</p:attrName>
                                        </p:attrNameLst>
                                      </p:cBhvr>
                                      <p:tavLst>
                                        <p:tav tm="0">
                                          <p:val>
                                            <p:fltVal val="0"/>
                                          </p:val>
                                        </p:tav>
                                        <p:tav tm="100000">
                                          <p:val>
                                            <p:strVal val="#ppt_h"/>
                                          </p:val>
                                        </p:tav>
                                      </p:tavLst>
                                    </p:anim>
                                    <p:animEffect transition="in" filter="fade">
                                      <p:cBhvr>
                                        <p:cTn id="33" dur="500"/>
                                        <p:tgtEl>
                                          <p:spTgt spid="1030"/>
                                        </p:tgtEl>
                                      </p:cBhvr>
                                    </p:animEffect>
                                  </p:childTnLst>
                                </p:cTn>
                              </p:par>
                            </p:childTnLst>
                          </p:cTn>
                        </p:par>
                      </p:childTnLst>
                    </p:cTn>
                  </p:par>
                  <p:par>
                    <p:cTn id="34" fill="hold">
                      <p:stCondLst>
                        <p:cond delay="indefinite"/>
                      </p:stCondLst>
                      <p:childTnLst>
                        <p:par>
                          <p:cTn id="35" fill="hold" nodeType="afterGroup">
                            <p:stCondLst>
                              <p:cond delay="0"/>
                            </p:stCondLst>
                            <p:childTnLst>
                              <p:par>
                                <p:cTn id="36" presetID="53" presetClass="entr" presetSubtype="0" fill="hold" nodeType="clickEffect">
                                  <p:stCondLst>
                                    <p:cond delay="0"/>
                                  </p:stCondLst>
                                  <p:childTnLst>
                                    <p:set>
                                      <p:cBhvr>
                                        <p:cTn id="37" dur="1" fill="hold">
                                          <p:stCondLst>
                                            <p:cond delay="0"/>
                                          </p:stCondLst>
                                        </p:cTn>
                                        <p:tgtEl>
                                          <p:spTgt spid="1036"/>
                                        </p:tgtEl>
                                        <p:attrNameLst>
                                          <p:attrName>style.visibility</p:attrName>
                                        </p:attrNameLst>
                                      </p:cBhvr>
                                      <p:to>
                                        <p:strVal val="visible"/>
                                      </p:to>
                                    </p:set>
                                    <p:anim calcmode="lin" valueType="num">
                                      <p:cBhvr>
                                        <p:cTn id="38" dur="500" fill="hold"/>
                                        <p:tgtEl>
                                          <p:spTgt spid="1036"/>
                                        </p:tgtEl>
                                        <p:attrNameLst>
                                          <p:attrName>ppt_w</p:attrName>
                                        </p:attrNameLst>
                                      </p:cBhvr>
                                      <p:tavLst>
                                        <p:tav tm="0">
                                          <p:val>
                                            <p:fltVal val="0"/>
                                          </p:val>
                                        </p:tav>
                                        <p:tav tm="100000">
                                          <p:val>
                                            <p:strVal val="#ppt_w"/>
                                          </p:val>
                                        </p:tav>
                                      </p:tavLst>
                                    </p:anim>
                                    <p:anim calcmode="lin" valueType="num">
                                      <p:cBhvr>
                                        <p:cTn id="39" dur="500" fill="hold"/>
                                        <p:tgtEl>
                                          <p:spTgt spid="1036"/>
                                        </p:tgtEl>
                                        <p:attrNameLst>
                                          <p:attrName>ppt_h</p:attrName>
                                        </p:attrNameLst>
                                      </p:cBhvr>
                                      <p:tavLst>
                                        <p:tav tm="0">
                                          <p:val>
                                            <p:fltVal val="0"/>
                                          </p:val>
                                        </p:tav>
                                        <p:tav tm="100000">
                                          <p:val>
                                            <p:strVal val="#ppt_h"/>
                                          </p:val>
                                        </p:tav>
                                      </p:tavLst>
                                    </p:anim>
                                    <p:animEffect transition="in" filter="fade">
                                      <p:cBhvr>
                                        <p:cTn id="40" dur="500"/>
                                        <p:tgtEl>
                                          <p:spTgt spid="1036"/>
                                        </p:tgtEl>
                                      </p:cBhvr>
                                    </p:animEffect>
                                  </p:childTnLst>
                                </p:cTn>
                              </p:par>
                            </p:childTnLst>
                          </p:cTn>
                        </p:par>
                      </p:childTnLst>
                    </p:cTn>
                  </p:par>
                  <p:par>
                    <p:cTn id="41" fill="hold">
                      <p:stCondLst>
                        <p:cond delay="indefinite"/>
                      </p:stCondLst>
                      <p:childTnLst>
                        <p:par>
                          <p:cTn id="42" fill="hold" nodeType="afterGroup">
                            <p:stCondLst>
                              <p:cond delay="0"/>
                            </p:stCondLst>
                            <p:childTnLst>
                              <p:par>
                                <p:cTn id="43" presetID="53" presetClass="entr" presetSubtype="0" fill="hold" nodeType="clickEffect">
                                  <p:stCondLst>
                                    <p:cond delay="0"/>
                                  </p:stCondLst>
                                  <p:childTnLst>
                                    <p:set>
                                      <p:cBhvr>
                                        <p:cTn id="44" dur="1" fill="hold">
                                          <p:stCondLst>
                                            <p:cond delay="0"/>
                                          </p:stCondLst>
                                        </p:cTn>
                                        <p:tgtEl>
                                          <p:spTgt spid="1028"/>
                                        </p:tgtEl>
                                        <p:attrNameLst>
                                          <p:attrName>style.visibility</p:attrName>
                                        </p:attrNameLst>
                                      </p:cBhvr>
                                      <p:to>
                                        <p:strVal val="visible"/>
                                      </p:to>
                                    </p:set>
                                    <p:anim calcmode="lin" valueType="num">
                                      <p:cBhvr>
                                        <p:cTn id="45" dur="500" fill="hold"/>
                                        <p:tgtEl>
                                          <p:spTgt spid="1028"/>
                                        </p:tgtEl>
                                        <p:attrNameLst>
                                          <p:attrName>ppt_w</p:attrName>
                                        </p:attrNameLst>
                                      </p:cBhvr>
                                      <p:tavLst>
                                        <p:tav tm="0">
                                          <p:val>
                                            <p:fltVal val="0"/>
                                          </p:val>
                                        </p:tav>
                                        <p:tav tm="100000">
                                          <p:val>
                                            <p:strVal val="#ppt_w"/>
                                          </p:val>
                                        </p:tav>
                                      </p:tavLst>
                                    </p:anim>
                                    <p:anim calcmode="lin" valueType="num">
                                      <p:cBhvr>
                                        <p:cTn id="46" dur="500" fill="hold"/>
                                        <p:tgtEl>
                                          <p:spTgt spid="1028"/>
                                        </p:tgtEl>
                                        <p:attrNameLst>
                                          <p:attrName>ppt_h</p:attrName>
                                        </p:attrNameLst>
                                      </p:cBhvr>
                                      <p:tavLst>
                                        <p:tav tm="0">
                                          <p:val>
                                            <p:fltVal val="0"/>
                                          </p:val>
                                        </p:tav>
                                        <p:tav tm="100000">
                                          <p:val>
                                            <p:strVal val="#ppt_h"/>
                                          </p:val>
                                        </p:tav>
                                      </p:tavLst>
                                    </p:anim>
                                    <p:animEffect transition="in" filter="fade">
                                      <p:cBhvr>
                                        <p:cTn id="47" dur="500"/>
                                        <p:tgtEl>
                                          <p:spTgt spid="1028"/>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000"/>
                                        <p:tgtEl>
                                          <p:spTgt spid="3"/>
                                        </p:tgtEl>
                                      </p:cBhvr>
                                    </p:animEffect>
                                    <p:anim calcmode="lin" valueType="num">
                                      <p:cBhvr>
                                        <p:cTn id="53" dur="1000" fill="hold"/>
                                        <p:tgtEl>
                                          <p:spTgt spid="3"/>
                                        </p:tgtEl>
                                        <p:attrNameLst>
                                          <p:attrName>ppt_x</p:attrName>
                                        </p:attrNameLst>
                                      </p:cBhvr>
                                      <p:tavLst>
                                        <p:tav tm="0">
                                          <p:val>
                                            <p:strVal val="#ppt_x"/>
                                          </p:val>
                                        </p:tav>
                                        <p:tav tm="100000">
                                          <p:val>
                                            <p:strVal val="#ppt_x"/>
                                          </p:val>
                                        </p:tav>
                                      </p:tavLst>
                                    </p:anim>
                                    <p:anim calcmode="lin" valueType="num">
                                      <p:cBhvr>
                                        <p:cTn id="5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1000"/>
                                        <p:tgtEl>
                                          <p:spTgt spid="5"/>
                                        </p:tgtEl>
                                      </p:cBhvr>
                                    </p:animEffect>
                                    <p:anim calcmode="lin" valueType="num">
                                      <p:cBhvr>
                                        <p:cTn id="60" dur="1000" fill="hold"/>
                                        <p:tgtEl>
                                          <p:spTgt spid="5"/>
                                        </p:tgtEl>
                                        <p:attrNameLst>
                                          <p:attrName>ppt_x</p:attrName>
                                        </p:attrNameLst>
                                      </p:cBhvr>
                                      <p:tavLst>
                                        <p:tav tm="0">
                                          <p:val>
                                            <p:strVal val="#ppt_x"/>
                                          </p:val>
                                        </p:tav>
                                        <p:tav tm="100000">
                                          <p:val>
                                            <p:strVal val="#ppt_x"/>
                                          </p:val>
                                        </p:tav>
                                      </p:tavLst>
                                    </p:anim>
                                    <p:anim calcmode="lin" valueType="num">
                                      <p:cBhvr>
                                        <p:cTn id="6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4608"/>
            <a:ext cx="9144000" cy="6934200"/>
          </a:xfrm>
          <a:prstGeom prst="rect">
            <a:avLst/>
          </a:prstGeom>
        </p:spPr>
      </p:pic>
      <p:sp>
        <p:nvSpPr>
          <p:cNvPr id="2" name="Title 1"/>
          <p:cNvSpPr>
            <a:spLocks noGrp="1"/>
          </p:cNvSpPr>
          <p:nvPr>
            <p:ph type="title"/>
          </p:nvPr>
        </p:nvSpPr>
        <p:spPr>
          <a:xfrm>
            <a:off x="1066800" y="228600"/>
            <a:ext cx="7753350" cy="923925"/>
          </a:xfrm>
        </p:spPr>
        <p:txBody>
          <a:bodyPr/>
          <a:lstStyle/>
          <a:p>
            <a:pPr algn="r" fontAlgn="auto">
              <a:spcAft>
                <a:spcPts val="0"/>
              </a:spcAft>
              <a:defRPr/>
            </a:pPr>
            <a:r>
              <a:rPr lang="en-US" sz="4000" cap="none" dirty="0">
                <a:ln w="0"/>
                <a:effectLst>
                  <a:glow rad="101600">
                    <a:schemeClr val="bg1">
                      <a:lumMod val="85000"/>
                      <a:lumOff val="15000"/>
                      <a:alpha val="60000"/>
                    </a:schemeClr>
                  </a:glow>
                  <a:outerShdw blurRad="38100" dist="19050" dir="2700000" algn="tl" rotWithShape="0">
                    <a:schemeClr val="dk1">
                      <a:alpha val="40000"/>
                    </a:schemeClr>
                  </a:outerShdw>
                </a:effectLst>
                <a:ea typeface="+mj-ea"/>
              </a:rPr>
              <a:t>MUSIC</a:t>
            </a:r>
          </a:p>
        </p:txBody>
      </p:sp>
      <p:sp>
        <p:nvSpPr>
          <p:cNvPr id="24580" name="Content Placeholder 2"/>
          <p:cNvSpPr>
            <a:spLocks noGrp="1"/>
          </p:cNvSpPr>
          <p:nvPr>
            <p:ph idx="1"/>
          </p:nvPr>
        </p:nvSpPr>
        <p:spPr>
          <a:xfrm>
            <a:off x="4705178" y="1143000"/>
            <a:ext cx="4286422" cy="5638800"/>
          </a:xfrm>
        </p:spPr>
        <p:txBody>
          <a:bodyPr/>
          <a:lstStyle/>
          <a:p>
            <a:r>
              <a:rPr lang="en-US" altLang="en-US" sz="3200" dirty="0">
                <a:effectLst>
                  <a:glow rad="101600">
                    <a:schemeClr val="bg1">
                      <a:lumMod val="95000"/>
                      <a:lumOff val="5000"/>
                      <a:alpha val="60000"/>
                    </a:schemeClr>
                  </a:glow>
                  <a:outerShdw blurRad="38100" dist="38100" dir="2700000" algn="tl">
                    <a:srgbClr val="000000">
                      <a:alpha val="43137"/>
                    </a:srgbClr>
                  </a:outerShdw>
                </a:effectLst>
                <a:cs typeface="MS PGothic" panose="020B0600070205080204" pitchFamily="34" charset="-128"/>
              </a:rPr>
              <a:t>Music became increasingly experimental and heavily involved in antiwar movement</a:t>
            </a:r>
          </a:p>
          <a:p>
            <a:r>
              <a:rPr lang="en-US" altLang="en-US" sz="3200" dirty="0">
                <a:ln w="0"/>
                <a:effectLst>
                  <a:glow rad="101600">
                    <a:schemeClr val="bg1">
                      <a:lumMod val="85000"/>
                      <a:lumOff val="15000"/>
                      <a:alpha val="60000"/>
                    </a:schemeClr>
                  </a:glow>
                  <a:outerShdw blurRad="38100" dist="19050" dir="2700000" algn="tl" rotWithShape="0">
                    <a:schemeClr val="dk1">
                      <a:alpha val="40000"/>
                    </a:schemeClr>
                  </a:outerShdw>
                </a:effectLst>
              </a:rPr>
              <a:t>Psychedelic Rock: Written and meant to be experienced while under the influence of psychedelic drugs.</a:t>
            </a:r>
            <a:endParaRPr lang="en-US" altLang="en-US" sz="2800" dirty="0">
              <a:ln w="0"/>
              <a:effectLst>
                <a:glow rad="101600">
                  <a:schemeClr val="bg1">
                    <a:lumMod val="85000"/>
                    <a:lumOff val="15000"/>
                    <a:alpha val="60000"/>
                  </a:schemeClr>
                </a:glow>
                <a:outerShdw blurRad="38100" dist="19050" dir="2700000" algn="tl" rotWithShape="0">
                  <a:schemeClr val="dk1">
                    <a:alpha val="40000"/>
                  </a:schemeClr>
                </a:outerShdw>
              </a:effectLst>
            </a:endParaRPr>
          </a:p>
        </p:txBody>
      </p:sp>
      <p:pic>
        <p:nvPicPr>
          <p:cNvPr id="1026" name="Picture 2" descr="Image result for psychedelic rock">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340821">
            <a:off x="368296" y="4498528"/>
            <a:ext cx="3968586" cy="22341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Image result for creedence clearwater revival 1969">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329970">
            <a:off x="241695" y="154622"/>
            <a:ext cx="3953510" cy="19767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 name="Picture 10" descr="File:Hairposter.jpg">
            <a:hlinkClick r:id="rId8"/>
            <a:extLst>
              <a:ext uri="{FF2B5EF4-FFF2-40B4-BE49-F238E27FC236}">
                <a16:creationId xmlns:a16="http://schemas.microsoft.com/office/drawing/2014/main" id="{2FCAAECE-AD64-449F-87C7-53D6B0E9E809}"/>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 b="51989"/>
          <a:stretch/>
        </p:blipFill>
        <p:spPr bwMode="auto">
          <a:xfrm rot="284287">
            <a:off x="948912" y="2091335"/>
            <a:ext cx="3213031" cy="23372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4105289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randombar(horizontal)">
                                      <p:cBhvr>
                                        <p:cTn id="7" dur="500"/>
                                        <p:tgtEl>
                                          <p:spTgt spid="24580">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ipe(down)">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580">
                                            <p:txEl>
                                              <p:pRg st="1" end="1"/>
                                            </p:txEl>
                                          </p:spTgt>
                                        </p:tgtEl>
                                        <p:attrNameLst>
                                          <p:attrName>style.visibility</p:attrName>
                                        </p:attrNameLst>
                                      </p:cBhvr>
                                      <p:to>
                                        <p:strVal val="visible"/>
                                      </p:to>
                                    </p:set>
                                    <p:animEffect transition="in" filter="randombar(horizontal)">
                                      <p:cBhvr>
                                        <p:cTn id="15" dur="500"/>
                                        <p:tgtEl>
                                          <p:spTgt spid="24580">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wipe(down)">
                                      <p:cBhvr>
                                        <p:cTn id="18" dur="500"/>
                                        <p:tgtEl>
                                          <p:spTgt spid="1026"/>
                                        </p:tgtEl>
                                      </p:cBhvr>
                                    </p:animEffect>
                                  </p:childTnLst>
                                </p:cTn>
                              </p:par>
                              <p:par>
                                <p:cTn id="19" presetID="2" presetClass="entr" presetSubtype="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woodstock 1969 color">
            <a:extLst>
              <a:ext uri="{FF2B5EF4-FFF2-40B4-BE49-F238E27FC236}">
                <a16:creationId xmlns:a16="http://schemas.microsoft.com/office/drawing/2014/main" id="{93276276-0CE6-4E8F-853D-7E26F55658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652" r="1250"/>
          <a:stretch/>
        </p:blipFill>
        <p:spPr bwMode="auto">
          <a:xfrm>
            <a:off x="0" y="1"/>
            <a:ext cx="9144000" cy="68401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8B93808-86EA-4C45-99B6-2495FD16BF28}"/>
              </a:ext>
            </a:extLst>
          </p:cNvPr>
          <p:cNvSpPr>
            <a:spLocks noGrp="1"/>
          </p:cNvSpPr>
          <p:nvPr>
            <p:ph type="title"/>
          </p:nvPr>
        </p:nvSpPr>
        <p:spPr>
          <a:xfrm>
            <a:off x="378011" y="421778"/>
            <a:ext cx="4727389" cy="1362075"/>
          </a:xfrm>
        </p:spPr>
        <p:txBody>
          <a:bodyPr>
            <a:noAutofit/>
          </a:bodyPr>
          <a:lstStyle/>
          <a:p>
            <a:r>
              <a:rPr lang="en-US" sz="5400" dirty="0">
                <a:effectLst>
                  <a:outerShdw blurRad="38100" dist="38100" dir="2700000" algn="tl">
                    <a:srgbClr val="000000">
                      <a:alpha val="43137"/>
                    </a:srgbClr>
                  </a:outerShdw>
                </a:effectLst>
              </a:rPr>
              <a:t>Welcome to Woodstock!</a:t>
            </a:r>
          </a:p>
        </p:txBody>
      </p:sp>
      <p:pic>
        <p:nvPicPr>
          <p:cNvPr id="1026" name="Picture 2" descr="Image result for woodstock 1969 poster">
            <a:extLst>
              <a:ext uri="{FF2B5EF4-FFF2-40B4-BE49-F238E27FC236}">
                <a16:creationId xmlns:a16="http://schemas.microsoft.com/office/drawing/2014/main" id="{390B8BB8-2067-40C8-8AD8-BE92EDD8A6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309">
            <a:off x="5401173" y="1016303"/>
            <a:ext cx="3447053" cy="51658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319855"/>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29706" t="-247" r="16836" b="247"/>
          <a:stretch/>
        </p:blipFill>
        <p:spPr>
          <a:xfrm>
            <a:off x="0" y="-14111"/>
            <a:ext cx="9144000" cy="6858000"/>
          </a:xfrm>
          <a:prstGeom prst="rect">
            <a:avLst/>
          </a:prstGeom>
        </p:spPr>
      </p:pic>
      <p:sp>
        <p:nvSpPr>
          <p:cNvPr id="2" name="Title 1"/>
          <p:cNvSpPr>
            <a:spLocks noGrp="1"/>
          </p:cNvSpPr>
          <p:nvPr>
            <p:ph type="title"/>
          </p:nvPr>
        </p:nvSpPr>
        <p:spPr>
          <a:xfrm>
            <a:off x="630468" y="428707"/>
            <a:ext cx="7772400" cy="1143000"/>
          </a:xfrm>
        </p:spPr>
        <p:txBody>
          <a:bodyPr>
            <a:normAutofit/>
          </a:bodyPr>
          <a:lstStyle/>
          <a:p>
            <a:r>
              <a:rPr lang="en-US" sz="4800" dirty="0">
                <a:effectLst>
                  <a:glow rad="101600">
                    <a:schemeClr val="bg1">
                      <a:alpha val="60000"/>
                    </a:schemeClr>
                  </a:glow>
                </a:effectLst>
              </a:rPr>
              <a:t>Woodstock</a:t>
            </a:r>
          </a:p>
        </p:txBody>
      </p:sp>
      <p:sp>
        <p:nvSpPr>
          <p:cNvPr id="3" name="Content Placeholder 2"/>
          <p:cNvSpPr>
            <a:spLocks noGrp="1"/>
          </p:cNvSpPr>
          <p:nvPr>
            <p:ph idx="1"/>
          </p:nvPr>
        </p:nvSpPr>
        <p:spPr>
          <a:xfrm>
            <a:off x="270336" y="1834834"/>
            <a:ext cx="8492664" cy="4688203"/>
          </a:xfrm>
        </p:spPr>
        <p:txBody>
          <a:bodyPr>
            <a:noAutofit/>
          </a:bodyPr>
          <a:lstStyle/>
          <a:p>
            <a:pPr>
              <a:lnSpc>
                <a:spcPct val="90000"/>
              </a:lnSpc>
            </a:pPr>
            <a:r>
              <a:rPr lang="en-US" sz="4400" dirty="0">
                <a:ln w="18415" cmpd="sng">
                  <a:solidFill>
                    <a:srgbClr val="FFFFFF"/>
                  </a:solidFill>
                  <a:prstDash val="solid"/>
                </a:ln>
                <a:solidFill>
                  <a:srgbClr val="FFFFFF"/>
                </a:solidFill>
                <a:effectLst>
                  <a:glow rad="101600">
                    <a:schemeClr val="bg1">
                      <a:lumMod val="75000"/>
                      <a:lumOff val="25000"/>
                      <a:alpha val="75000"/>
                    </a:schemeClr>
                  </a:glow>
                  <a:outerShdw blurRad="63500" dir="3600000" algn="tl" rotWithShape="0">
                    <a:srgbClr val="000000">
                      <a:alpha val="70000"/>
                    </a:srgbClr>
                  </a:outerShdw>
                </a:effectLst>
              </a:rPr>
              <a:t>Three-day music and art festival in NY</a:t>
            </a:r>
          </a:p>
          <a:p>
            <a:pPr>
              <a:lnSpc>
                <a:spcPct val="90000"/>
              </a:lnSpc>
            </a:pPr>
            <a:r>
              <a:rPr lang="en-US" sz="4400" dirty="0">
                <a:ln w="18415" cmpd="sng">
                  <a:solidFill>
                    <a:srgbClr val="FFFFFF"/>
                  </a:solidFill>
                  <a:prstDash val="solid"/>
                </a:ln>
                <a:solidFill>
                  <a:srgbClr val="FFFFFF"/>
                </a:solidFill>
                <a:effectLst>
                  <a:glow rad="101600">
                    <a:schemeClr val="bg1">
                      <a:lumMod val="75000"/>
                      <a:lumOff val="25000"/>
                      <a:alpha val="75000"/>
                    </a:schemeClr>
                  </a:glow>
                  <a:outerShdw blurRad="63500" dir="3600000" algn="tl" rotWithShape="0">
                    <a:srgbClr val="000000">
                      <a:alpha val="70000"/>
                    </a:srgbClr>
                  </a:outerShdw>
                </a:effectLst>
              </a:rPr>
              <a:t>32 of the best known musicians played in front of over a half a million people.</a:t>
            </a:r>
          </a:p>
          <a:p>
            <a:pPr>
              <a:lnSpc>
                <a:spcPct val="90000"/>
              </a:lnSpc>
            </a:pPr>
            <a:r>
              <a:rPr lang="en-US" sz="4400" dirty="0">
                <a:ln w="18415" cmpd="sng">
                  <a:solidFill>
                    <a:srgbClr val="FFFFFF"/>
                  </a:solidFill>
                  <a:prstDash val="solid"/>
                </a:ln>
                <a:solidFill>
                  <a:srgbClr val="FFFFFF"/>
                </a:solidFill>
                <a:effectLst>
                  <a:glow rad="101600">
                    <a:schemeClr val="bg1">
                      <a:lumMod val="75000"/>
                      <a:lumOff val="25000"/>
                      <a:alpha val="75000"/>
                    </a:schemeClr>
                  </a:glow>
                  <a:outerShdw blurRad="63500" dir="3600000" algn="tl" rotWithShape="0">
                    <a:srgbClr val="000000">
                      <a:alpha val="70000"/>
                    </a:srgbClr>
                  </a:outerShdw>
                </a:effectLst>
              </a:rPr>
              <a:t>The behaviors exemplified the counterculture movement</a:t>
            </a:r>
          </a:p>
        </p:txBody>
      </p:sp>
      <p:pic>
        <p:nvPicPr>
          <p:cNvPr id="6" name="Picture 5" descr="http://media-cache-ec6.pinterest.com/736x/2a/f2/c7/2af2c7fda927b5dc6153870a0f55236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86511">
            <a:off x="7401182" y="155590"/>
            <a:ext cx="1593915" cy="161001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998836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2383660" cy="923330"/>
          </a:xfrm>
          <a:prstGeom prst="rect">
            <a:avLst/>
          </a:prstGeom>
          <a:noFill/>
        </p:spPr>
        <p:txBody>
          <a:bodyPr wrap="none" rtlCol="0">
            <a:spAutoFit/>
          </a:bodyPr>
          <a:lstStyle/>
          <a:p>
            <a:r>
              <a:rPr lang="en-US" sz="5400" dirty="0">
                <a:solidFill>
                  <a:srgbClr val="D16448"/>
                </a:solidFill>
                <a:effectLst>
                  <a:outerShdw blurRad="50800" dist="38100" dir="2700000" algn="tl" rotWithShape="0">
                    <a:srgbClr val="000000"/>
                  </a:outerShdw>
                </a:effectLst>
                <a:latin typeface="Shagadelic - DGL Bold"/>
                <a:cs typeface="Shagadelic - DGL Bold"/>
              </a:rPr>
              <a:t>1</a:t>
            </a:r>
            <a:r>
              <a:rPr lang="en-US" sz="5400" baseline="30000" dirty="0">
                <a:solidFill>
                  <a:srgbClr val="D16448"/>
                </a:solidFill>
                <a:effectLst>
                  <a:outerShdw blurRad="50800" dist="38100" dir="2700000" algn="tl" rotWithShape="0">
                    <a:srgbClr val="000000"/>
                  </a:outerShdw>
                </a:effectLst>
                <a:latin typeface="Shagadelic - DGL Bold"/>
                <a:cs typeface="Shagadelic - DGL Bold"/>
              </a:rPr>
              <a:t>st</a:t>
            </a:r>
            <a:r>
              <a:rPr lang="en-US" sz="5400" dirty="0">
                <a:solidFill>
                  <a:srgbClr val="D16448"/>
                </a:solidFill>
                <a:effectLst>
                  <a:outerShdw blurRad="50800" dist="38100" dir="2700000" algn="tl" rotWithShape="0">
                    <a:srgbClr val="000000"/>
                  </a:outerShdw>
                </a:effectLst>
                <a:latin typeface="Shagadelic - DGL Bold"/>
                <a:cs typeface="Shagadelic - DGL Bold"/>
              </a:rPr>
              <a:t> Day</a:t>
            </a:r>
          </a:p>
        </p:txBody>
      </p:sp>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6" name="Title 5">
            <a:extLst>
              <a:ext uri="{FF2B5EF4-FFF2-40B4-BE49-F238E27FC236}">
                <a16:creationId xmlns:a16="http://schemas.microsoft.com/office/drawing/2014/main" id="{CA880C3B-BD60-4704-9DDD-8AC3A76DEDF0}"/>
              </a:ext>
            </a:extLst>
          </p:cNvPr>
          <p:cNvSpPr>
            <a:spLocks noGrp="1"/>
          </p:cNvSpPr>
          <p:nvPr>
            <p:ph type="title"/>
          </p:nvPr>
        </p:nvSpPr>
        <p:spPr/>
        <p:txBody>
          <a:bodyPr/>
          <a:lstStyle/>
          <a:p>
            <a:r>
              <a:rPr lang="en-US" dirty="0">
                <a:effectLst>
                  <a:glow rad="101600">
                    <a:schemeClr val="bg1">
                      <a:alpha val="60000"/>
                    </a:schemeClr>
                  </a:glow>
                  <a:outerShdw blurRad="50800" dist="38100" dir="2700000" algn="tl" rotWithShape="0">
                    <a:prstClr val="black">
                      <a:alpha val="40000"/>
                    </a:prstClr>
                  </a:outerShdw>
                </a:effectLst>
              </a:rPr>
              <a:t>3 Days of Peace and Music….</a:t>
            </a:r>
          </a:p>
        </p:txBody>
      </p:sp>
      <p:sp>
        <p:nvSpPr>
          <p:cNvPr id="7" name="Content Placeholder 6">
            <a:extLst>
              <a:ext uri="{FF2B5EF4-FFF2-40B4-BE49-F238E27FC236}">
                <a16:creationId xmlns:a16="http://schemas.microsoft.com/office/drawing/2014/main" id="{834C0B42-DC05-4487-8513-99787C3DF047}"/>
              </a:ext>
            </a:extLst>
          </p:cNvPr>
          <p:cNvSpPr>
            <a:spLocks noGrp="1"/>
          </p:cNvSpPr>
          <p:nvPr>
            <p:ph idx="1"/>
          </p:nvPr>
        </p:nvSpPr>
        <p:spPr/>
        <p:txBody>
          <a:bodyPr/>
          <a:lstStyle/>
          <a:p>
            <a:pPr indent="-342900"/>
            <a:r>
              <a:rPr lang="en-US" sz="3300" dirty="0">
                <a:effectLst>
                  <a:glow rad="101600">
                    <a:schemeClr val="bg1">
                      <a:alpha val="60000"/>
                    </a:schemeClr>
                  </a:glow>
                </a:effectLst>
              </a:rPr>
              <a:t>50,000 people had already arrived two days before all the fencing was built </a:t>
            </a:r>
          </a:p>
          <a:p>
            <a:pPr indent="-342900"/>
            <a:r>
              <a:rPr lang="en-US" sz="3300" dirty="0">
                <a:effectLst>
                  <a:glow rad="101600">
                    <a:schemeClr val="bg1">
                      <a:alpha val="60000"/>
                    </a:schemeClr>
                  </a:glow>
                </a:effectLst>
              </a:rPr>
              <a:t>Word got around that they wouldn’t be collecting tickets which prompted more people to attend</a:t>
            </a:r>
          </a:p>
          <a:p>
            <a:pPr indent="-342900"/>
            <a:r>
              <a:rPr lang="en-US" sz="3300" dirty="0">
                <a:effectLst>
                  <a:glow rad="101600">
                    <a:schemeClr val="bg1">
                      <a:alpha val="60000"/>
                    </a:schemeClr>
                  </a:glow>
                </a:effectLst>
              </a:rPr>
              <a:t>Traffic backed up for miles, so concertgoers ditched their cars and hiked in to the show.</a:t>
            </a:r>
            <a:r>
              <a:rPr lang="en-US" sz="3300" dirty="0">
                <a:effectLst>
                  <a:glow rad="101600">
                    <a:schemeClr val="bg1">
                      <a:alpha val="60000"/>
                    </a:schemeClr>
                  </a:glow>
                  <a:outerShdw blurRad="50800" dist="38100" dir="2700000" algn="tl" rotWithShape="0">
                    <a:prstClr val="black">
                      <a:alpha val="40000"/>
                    </a:prstClr>
                  </a:outerShdw>
                </a:effectLst>
              </a:rPr>
              <a:t> Some performers missed their sets.</a:t>
            </a:r>
          </a:p>
        </p:txBody>
      </p:sp>
    </p:spTree>
    <p:extLst>
      <p:ext uri="{BB962C8B-B14F-4D97-AF65-F5344CB8AC3E}">
        <p14:creationId xmlns:p14="http://schemas.microsoft.com/office/powerpoint/2010/main" val="2806375322"/>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onrockwell.com/uploads/monthly_08_2014/post-9660-0-65767600-14086329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9175" cy="685800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0639C5B-9583-4BAE-8D9B-397E07D581C8}"/>
              </a:ext>
            </a:extLst>
          </p:cNvPr>
          <p:cNvSpPr>
            <a:spLocks noGrp="1"/>
          </p:cNvSpPr>
          <p:nvPr>
            <p:ph type="title"/>
          </p:nvPr>
        </p:nvSpPr>
        <p:spPr/>
        <p:txBody>
          <a:bodyPr/>
          <a:lstStyle/>
          <a:p>
            <a:r>
              <a:rPr lang="en-US" dirty="0">
                <a:effectLst>
                  <a:glow rad="101600">
                    <a:schemeClr val="bg1">
                      <a:alpha val="60000"/>
                    </a:schemeClr>
                  </a:glow>
                  <a:outerShdw blurRad="38100" dist="38100" dir="2700000" algn="tl">
                    <a:srgbClr val="000000">
                      <a:alpha val="43137"/>
                    </a:srgbClr>
                  </a:outerShdw>
                </a:effectLst>
              </a:rPr>
              <a:t>3 Days of Peace and Music…</a:t>
            </a:r>
          </a:p>
        </p:txBody>
      </p:sp>
      <p:sp>
        <p:nvSpPr>
          <p:cNvPr id="3" name="Content Placeholder 2">
            <a:extLst>
              <a:ext uri="{FF2B5EF4-FFF2-40B4-BE49-F238E27FC236}">
                <a16:creationId xmlns:a16="http://schemas.microsoft.com/office/drawing/2014/main" id="{50124175-1F5A-49AE-A679-5419EE7BC19B}"/>
              </a:ext>
            </a:extLst>
          </p:cNvPr>
          <p:cNvSpPr>
            <a:spLocks noGrp="1"/>
          </p:cNvSpPr>
          <p:nvPr>
            <p:ph idx="1"/>
          </p:nvPr>
        </p:nvSpPr>
        <p:spPr>
          <a:xfrm>
            <a:off x="533400" y="1600201"/>
            <a:ext cx="4724400" cy="3733800"/>
          </a:xfrm>
        </p:spPr>
        <p:txBody>
          <a:bodyPr/>
          <a:lstStyle/>
          <a:p>
            <a:r>
              <a:rPr lang="en-US" sz="3200" dirty="0">
                <a:effectLst>
                  <a:glow rad="101600">
                    <a:schemeClr val="bg1">
                      <a:alpha val="60000"/>
                    </a:schemeClr>
                  </a:glow>
                  <a:outerShdw blurRad="38100" dist="38100" dir="2700000" algn="tl">
                    <a:srgbClr val="000000">
                      <a:alpha val="43137"/>
                    </a:srgbClr>
                  </a:outerShdw>
                </a:effectLst>
              </a:rPr>
              <a:t>Not enough food, water, or bathrooms</a:t>
            </a:r>
          </a:p>
          <a:p>
            <a:r>
              <a:rPr lang="en-US" sz="3200" dirty="0">
                <a:effectLst>
                  <a:glow rad="101600">
                    <a:schemeClr val="bg1">
                      <a:alpha val="60000"/>
                    </a:schemeClr>
                  </a:glow>
                  <a:outerShdw blurRad="38100" dist="38100" dir="2700000" algn="tl">
                    <a:srgbClr val="000000">
                      <a:alpha val="43137"/>
                    </a:srgbClr>
                  </a:outerShdw>
                </a:effectLst>
              </a:rPr>
              <a:t>The Hog Farm</a:t>
            </a:r>
          </a:p>
          <a:p>
            <a:pPr lvl="1"/>
            <a:r>
              <a:rPr lang="en-US" sz="2800" dirty="0">
                <a:effectLst>
                  <a:glow rad="101600">
                    <a:schemeClr val="bg1">
                      <a:alpha val="60000"/>
                    </a:schemeClr>
                  </a:glow>
                  <a:outerShdw blurRad="38100" dist="38100" dir="2700000" algn="tl">
                    <a:srgbClr val="000000">
                      <a:alpha val="43137"/>
                    </a:srgbClr>
                  </a:outerShdw>
                </a:effectLst>
              </a:rPr>
              <a:t>NM commune led by Wavy Gravy</a:t>
            </a:r>
          </a:p>
          <a:p>
            <a:pPr lvl="1"/>
            <a:r>
              <a:rPr lang="en-US" sz="2800" dirty="0">
                <a:effectLst>
                  <a:glow rad="101600">
                    <a:schemeClr val="bg1">
                      <a:alpha val="60000"/>
                    </a:schemeClr>
                  </a:glow>
                  <a:outerShdw blurRad="38100" dist="38100" dir="2700000" algn="tl">
                    <a:srgbClr val="000000">
                      <a:alpha val="43137"/>
                    </a:srgbClr>
                  </a:outerShdw>
                </a:effectLst>
              </a:rPr>
              <a:t>Created “Please Force” because there was no security</a:t>
            </a:r>
          </a:p>
          <a:p>
            <a:pPr lvl="1"/>
            <a:r>
              <a:rPr lang="en-US" sz="2800" dirty="0">
                <a:effectLst>
                  <a:glow rad="101600">
                    <a:schemeClr val="bg1">
                      <a:alpha val="60000"/>
                    </a:schemeClr>
                  </a:glow>
                  <a:outerShdw blurRad="38100" dist="38100" dir="2700000" algn="tl">
                    <a:srgbClr val="000000">
                      <a:alpha val="43137"/>
                    </a:srgbClr>
                  </a:outerShdw>
                </a:effectLst>
              </a:rPr>
              <a:t>Provided food to over 150,000 people</a:t>
            </a:r>
          </a:p>
        </p:txBody>
      </p:sp>
      <p:pic>
        <p:nvPicPr>
          <p:cNvPr id="6" name="Picture 5">
            <a:extLst>
              <a:ext uri="{FF2B5EF4-FFF2-40B4-BE49-F238E27FC236}">
                <a16:creationId xmlns:a16="http://schemas.microsoft.com/office/drawing/2014/main" id="{0A69498B-2ABD-4833-85D9-9C025A9B9698}"/>
              </a:ext>
            </a:extLst>
          </p:cNvPr>
          <p:cNvPicPr>
            <a:picLocks noChangeAspect="1"/>
          </p:cNvPicPr>
          <p:nvPr/>
        </p:nvPicPr>
        <p:blipFill rotWithShape="1">
          <a:blip r:embed="rId3"/>
          <a:srcRect l="8428" r="37676"/>
          <a:stretch/>
        </p:blipFill>
        <p:spPr>
          <a:xfrm flipH="1">
            <a:off x="5486400" y="1905000"/>
            <a:ext cx="3287040" cy="42513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82653010"/>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1960s protests color"/>
          <p:cNvPicPr>
            <a:picLocks noChangeAspect="1" noChangeArrowheads="1"/>
          </p:cNvPicPr>
          <p:nvPr/>
        </p:nvPicPr>
        <p:blipFill rotWithShape="1">
          <a:blip r:embed="rId2">
            <a:extLst>
              <a:ext uri="{28A0092B-C50C-407E-A947-70E740481C1C}">
                <a14:useLocalDpi xmlns:a14="http://schemas.microsoft.com/office/drawing/2010/main" val="0"/>
              </a:ext>
            </a:extLst>
          </a:blip>
          <a:srcRect l="13572" r="8878" b="12572"/>
          <a:stretch/>
        </p:blipFill>
        <p:spPr bwMode="auto">
          <a:xfrm>
            <a:off x="0" y="0"/>
            <a:ext cx="9144000" cy="68932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85750" y="4743451"/>
            <a:ext cx="8572500" cy="1143000"/>
          </a:xfrm>
        </p:spPr>
        <p:txBody>
          <a:bodyPr>
            <a:noAutofit/>
          </a:bodyPr>
          <a:lstStyle/>
          <a:p>
            <a:pPr algn="ctr"/>
            <a:r>
              <a:rPr lang="en-US" sz="6600" dirty="0">
                <a:effectLst>
                  <a:glow rad="101600">
                    <a:schemeClr val="bg1">
                      <a:alpha val="60000"/>
                    </a:schemeClr>
                  </a:glow>
                  <a:outerShdw blurRad="50800" dist="38100" dir="2700000" algn="tl" rotWithShape="0">
                    <a:prstClr val="black">
                      <a:alpha val="40000"/>
                    </a:prstClr>
                  </a:outerShdw>
                </a:effectLst>
              </a:rPr>
              <a:t>Political Upheaval</a:t>
            </a:r>
          </a:p>
        </p:txBody>
      </p:sp>
    </p:spTree>
    <p:extLst>
      <p:ext uri="{BB962C8B-B14F-4D97-AF65-F5344CB8AC3E}">
        <p14:creationId xmlns:p14="http://schemas.microsoft.com/office/powerpoint/2010/main" val="2341702241"/>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http://media-cache-ec4.pinterest.com/736x/64/89/6c/64896c9e4e11d222a0b2f33e9b41cb7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0"/>
            <a:ext cx="4515456" cy="691212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Picture 6" descr="http://media-cache-ec5.pinterest.com/736x/87/fa/b3/87fab3f7cb3ffb0ff5ea22139239982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857"/>
          <a:stretch/>
        </p:blipFill>
        <p:spPr bwMode="auto">
          <a:xfrm>
            <a:off x="0" y="0"/>
            <a:ext cx="4648200" cy="355880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7" descr="woodstock audienc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840"/>
          <a:stretch/>
        </p:blipFill>
        <p:spPr bwMode="auto">
          <a:xfrm>
            <a:off x="0" y="3137786"/>
            <a:ext cx="3041445" cy="370184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622800" y="5533859"/>
            <a:ext cx="4540856" cy="1143000"/>
          </a:xfrm>
        </p:spPr>
        <p:txBody>
          <a:bodyPr>
            <a:normAutofit/>
          </a:bodyPr>
          <a:lstStyle/>
          <a:p>
            <a:pPr algn="ctr" fontAlgn="auto">
              <a:spcAft>
                <a:spcPts val="0"/>
              </a:spcAft>
              <a:defRPr/>
            </a:pPr>
            <a:r>
              <a:rPr lang="en-US" sz="4400" dirty="0">
                <a:effectLst>
                  <a:outerShdw blurRad="38100" dist="38100" dir="2700000" algn="tl">
                    <a:srgbClr val="000000">
                      <a:alpha val="43137"/>
                    </a:srgbClr>
                  </a:outerShdw>
                </a:effectLst>
                <a:ea typeface="+mj-ea"/>
              </a:rPr>
              <a:t>Woodstock</a:t>
            </a:r>
          </a:p>
        </p:txBody>
      </p:sp>
      <p:pic>
        <p:nvPicPr>
          <p:cNvPr id="8" name="Picture 4" descr="http://media-cache-ec6.pinterest.com/736x/86/40/5a/86405ac7ba740eb9c9a00938db67e17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1333" y="3118055"/>
            <a:ext cx="1986867" cy="3741308"/>
          </a:xfrm>
          <a:prstGeom prst="rect">
            <a:avLst/>
          </a:prstGeom>
          <a:noFill/>
          <a:ln>
            <a:noFill/>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JeffersonAirpla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371599"/>
            <a:ext cx="3386035" cy="2667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12" descr="janis-joplin-free-when-she-sang">
            <a:hlinkClick r:id="rId3"/>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5466"/>
          <a:stretch/>
        </p:blipFill>
        <p:spPr bwMode="auto">
          <a:xfrm>
            <a:off x="4332230" y="3070150"/>
            <a:ext cx="3218198" cy="376081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 name="Picture 16" descr="joan_baez">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90806" y="-12700"/>
            <a:ext cx="2453194" cy="317814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Picture 4" descr="http://media-cache-ec3.pinterest.com/736x/95/b0/62/95b06218cc3e23a74abd95bf5df3cea5.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90806" y="3165442"/>
            <a:ext cx="2484248" cy="369255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122" name="Picture 2" descr="http://www.cjfishlegacy.com/woodstockscreenshots/JW3.JP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38600" y="12700"/>
            <a:ext cx="2639506" cy="315274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s-media-cache-ak0.pinimg.com/736x/53/e0/9f/53e09fcca57d5330ff06ce9741f21876.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36" y="0"/>
            <a:ext cx="4282442" cy="6830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990725"/>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8" descr="http://media1.hellonashville.com/media/articles/images/1144_image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l="4535"/>
          <a:stretch>
            <a:fillRect/>
          </a:stretch>
        </p:blipFill>
        <p:spPr bwMode="auto">
          <a:xfrm>
            <a:off x="0" y="0"/>
            <a:ext cx="9102725"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84156" y="5022575"/>
            <a:ext cx="8534400" cy="1874460"/>
          </a:xfrm>
          <a:prstGeom prst="rect">
            <a:avLst/>
          </a:prstGeom>
          <a:noFill/>
        </p:spPr>
        <p:txBody>
          <a:bodyPr wrap="none">
            <a:prstTxWarp prst="textTriangle">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9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rPr>
              <a:t>Jimi</a:t>
            </a:r>
            <a:r>
              <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rPr>
              <a:t> Hendrix</a:t>
            </a:r>
          </a:p>
        </p:txBody>
      </p:sp>
      <p:sp>
        <p:nvSpPr>
          <p:cNvPr id="31747" name="AutoShape 2" descr="data:image/jpeg;base64,/9j/4AAQSkZJRgABAQAAAQABAAD/2wCEAAkGBxQTEhUUExQWFhUWGRkaGRgXFxgdHBkYHBYXFxcVGBUYHCggGBolHRQUITEhJSkrLi4uHB8zODMsNygtLiwBCgoKDg0OGhAQGiwlHSQsLCwsLCwsLCwsLCwsLCwsLCwsLCwsLCwsLCwsLCwsLCwsLCwsLCwsLCwsLCwsLDcsLP/AABEIAL8BCAMBIgACEQEDEQH/xAAcAAACAgMBAQAAAAAAAAAAAAAFBgQHAAEDAgj/xABEEAACAQIEBAQEBAQCCQMFAQABAhEAAwQSITEFBkFREyJhcQcygZEUQqGxI1LB0XLhFSQzQ2KSovDxgrLSFzRTVMIW/8QAGgEAAwEBAQEAAAAAAAAAAAAAAgMEAQAFBv/EACsRAAICAgICAQMDBAMAAAAAAAABAhEDIRIxBEFREyIyFHGBM2GRoULB8P/aAAwDAQACEQMRAD8AlrcERnY+wArslsRIWfeT7elehwvEp/u3X2Uf0rx+Bvk6pc+qt+1TcX7Gcjvbtzqdo0G0eunemXl7guaLlweUfKD19T6Vw5d4G7NmuqVQbA6Fvp0FOSj7UyEN2zJSS0jIrdZWwKcxRqKyK2axRXHGVqvTCtRXHUeCawV5K610ArTjQrdardYcaNbrKytNE74o3cuEUj/8i/pJqvPhmk8RtnsLh/6T/env4s3MuHt9s/8A/JpK+FVmeIA9rdw/sP60h/1Bn/AuqsNZNY21PFGzWCtxXliBqTArGdR6ioa4pTnAMlSZjWDvH2IoNj+LPcJt4dhnkBV7ifM89ABrU/hHDks2sg1PmLHqzEyxNLjPk9DJY+K32S1uARvr6V5zAE76mueX5SIPv7V4YxO0/WmiwRzHjbyMpsWluMAxIZo0BEAHuaqLg3MD4PEXrwsqTcVlKFsoVWYtpG+p+tWtxO7kfxM2gt6rr31+u1K3COM2LuJtYR8OM/hMc7IhzSMygSCYhZmp7blSY/ilG2iu+ZuL3MVdR7iIpRQqhWMQPfqaaeQeN3Ee4l1wbdxdBIMPoNOoJHpW+Yr+Hu4vDOtkeHYIDMoUZ4g/LEGDO+9M/E8cl25bW2B8pYnIoiQRAH/cV0ZK7UjZJfi4he6qpmYwFVZJ7RBP2qssZzZh/wAdcOdrll1Vc+a4ApAmQq6xNPfEMWDYxQbSEfeNssTv30r5+Owqi7YqtUybx57ZvP4b50LSrebbt5jOmo1rKgMKyspGn2QiiK9gV5r2tExZuK3FZW5rDjVeq1NamsONmt2qwisUVhxtxWor3FaYVxp4r1lrCKr7nD4qWMJcNm0vjXF0aGhVPUEjc+grjkiwIrRqhL/xjxhdiqWgp2UqTA95Emmzlz4wWLgVcShtuTBYap6HuK5NPo3iyzjWjXixeV1DIQykSCDII9DXQiiBK7+MYbwbUdGYn7AUv/B9JxjHtaY/9QFGfjM/ksL3LH9qGfB1P9Zuelr93FTv+oO6gW3FYRpXoLWEVRYkykvnXi2vhqYVTLkd+g+lT+ZeOFPJbaI+duw7A96UsLwi/jBNpVFok+e4SMx6xoSw9RpUebI5vjD+S7BjUPvnr4DfIrB3Z1YMoUj7kf2psJGsdJnShvK/L1vCWyq+Z21d4iY2AHQDWBRMrofUGn4YcI0T58nObZxO5A33Fe1AIJrYt7Qdp+0VtNmHaftTRIE4tYRrqqdvDIbpofXbtXz/AMycNv2LwYXHaFVluayo1yqG6RqNK+jMdbEtAH+z7e9UV8R+GXUvgWwfDNm05A2C/LJG253qZXyY9SXFWSMIpy2iWnqx31OpkfWmfhN4C5pqroyrpqWIge2opXfH2sJexFooEJ8LKv8AKfDXMQOpJk0y8igXw18H/ZBlIjdmOjDsYFIWJqevkdLIpWzOPXScHi8yEA2/KevzBShPoQapm6tXnzNgmfCYgKJnTXXTxCfvrVK47DFDDCDVcZJPj7oRxdWRAuorK9Wx5lHcgVlMbBPqrhfMVu6wSCrE6A6z9aOoZqorl65g2a66q5RM6qdjoSJjWk//AOqeNBJTw1BYtlAYjeY3pk0kJg2/R9FHErJGYSN9a44fiVt2Kq4JHaqGxXP+LugNltox1LIDrO+hJpjtcax2GtJiCuEZAFbR/N5oGTIDMiaXyj0McWXFWCqQ4t8XcTCxaRNfyltfvXvAc8Yy/eS3ZXKWO2catuxzEaAxQ8kdxZceP4ilqM5idvWuGG41aLhDmVm2DKRPsdjVRc28zY9Lqrd/hnLmCjw2IEkatBgmNqCW+fcddJV7oOQ+U5EDD1kDet5R6O4s+jQa3NUnw/mzHCw9z8ZbBU6I4VrjbfKO1OPwz5jvYoX/AMQ4bwymUhQuhBnb1FBaujXFo7/FfjrYTh7sjFblxgikGCJnMw9gCa+aLrkkk796s/498X8TE2rCsClpMxAM+dyQZjqAIj1qrkQswAEk9q1sKKMU04cr8kXcRDXJRDt3P9q58F4TYw/8S/cQt2kGPYd6buA8527uISxbUqh3c6dJEDf9qlnlbdRuvkthgpXKrfotXlPh64bD27Cuz5AdW3gkkTRkmlPg3FrRu5AtxCADmaAGGoHUkjfemwOP8qpxzuNkWWDjKirfjISWsiNgT9Sf8q4/Bxf498/8Cj/q/wAqj/F/jOHS+ttmJuBVJC65RJJn1IjSiXwcRMt26rArdAC9/KTmHuJFLV83Zr/As0UvczcYa2kJpJjN6ROn6iimJv7gUtcehlyExJEmNRHRexPeiy24ujMPHkmxd4Jwl8ffPiT+HtmW1jOeifXrVn2rQVQqgKoEADQADYAdqA8rYqyltbKkKwmFJ1c7ltd6YhWYYxUdBeRkcp/2PJqOsZT9ag8y8xWMFaN3EOFH5VGrOeyruaW+V+f8JjVZVY23Anw3gFv8J2Y+gp4mghzbzA2FNq3aVXu3CdHJhUES5A31IH1otwLiHj2bd7Ll8RZK9jMEfQiqH5456XE3xGH8tksqljDsJE5421Xamz4d835rFu04VSDlREBLMo1LFem+86xSXOUW2+h3000kuyx8betrdIZ1U5ARJA79zVS88cQuPiTbs5LgvYW3YVs66FnzTMwIIG8RT5xCyzG44K/7OQSNxlJyiRod6Vn4Jh8plEVvCU5cik5pIiQImkfqHb0H9GNbYpc18Ea9jptsHJFsaMGzMLa5gCu53p8+GuDFvCXMwK/xCDPWOv60r8ZC4a5YbIqXG2UKF8s6lsp3OnrFGcLiltp4iFTmYKco2YmSrDoR+tCs0+fWhjxx49ljW8JbKRAIO+v1qmPiPwuyl0tmyqSQIEkx2FEE5mYqJdVY5twdhOsj9qA8w8NxOIQYl0m0g2UHUTqQJmKBTlkyJ1Ve/kZwWONXd+hTsYceKhXzLI1/vWU6ctYOxcw6lbMkNqxO53B94IFZV1SJPqRWgJa5xcp4d1Ay+GUBBM/KQCZ3pdVCYAEn0FNWP5Qfwmvm7aUKjMQO66BQO5PWlezjriQVcqe4JB7bitWTmtejsmJ43v2NvKXCLN8P+Iv+DlAy6oJ3keaNQY0o7b5bwP8A+37/AMS1p7wSaWuRcGMTduJduFYRnB3YsOgnqSZplt8pKJi4w76D/s0p4Jydpm/VjHTQk8YtqGIR1uBXIBXUkSQDA+9NHCOEYRrKvcxRS7JlBlECTBBOu0UTTla3PzNHpA/pWcD4Laui+l1m8W1chYMDJBIJ03MiinilSV0AsqvoF8WwGGW2XtYku8gANBBHUyBQHgOG/jN42YWywkhTOWTOXTerBu8q2QNC/wDzGh3MHBktWDcQNKFWMsTIB16+tbHE1F22znlV6Rq9Z4ep8v4hxOmjTH2AFeuUeM/hBiGIcqyDy6BpUmNCddD0ovb4dh7hFxLYCOAwBJ0B+tceK8ItKj5UUEqQIGx3B+4FdHDW7OeXl6K84jwu7fuKVGd3EsR0JJ1J6bihyi7h7xSQr7Zt9D1B9jVh8j4MtbfEeYqbiJv0LgNH6VL+KfJo8M3rRE2SA46lXYQdN4n9DSVk++q0VRhFR7+7/oq/EcJvK0MjSTvGh+9Pvw+4VZthjfBLtpB+mxrvaNxcPbFxmZE1CnWDETtP611tXkcaEAj9aVlyOUaRXiwJO2x6s4jCYe3lcHITJcqzeYQAJA0I0ilHmjj+LCuMLcAF24qi5nhgG0Ag/KDt6UR4W5vOLbM8GQiKsgMAT4jGdQD30o7heRMOMz3ibl1ySW2CkwfIo0B9TWYoSdNehGdwg2n7KZ5e4NiMTfc5DeuZiHLyVnbzP09zV9cu8FTDWwoVQ7atl0WYGYKOnT3qfhMNasKEtIqAbhQBm9TG59TXLiWLFtWJ6eZffTb71Zw3cuyHlapHTE6a9f6UFzC5dj5rcAHX80k7/SvWKxwuEhGnefvDAa9IrMNhgiQg6Az7RoO/Whbt0gopRQncu8wW3xK2Ays4uyhLGJBbaRMxpFMGM+KGHt4v8Lke4wbKzIsjN1AG7R6UkcWC8NxrllQoWa5baBmhmk67gg5gKB8A5rTD3MTcTDpcNy5mUOJZRrGW5+WDJPelYm4uSSGTipU2yR8UuL3MXiLdxkC2lVlSDOcBtSek7adKB8HS0txWZGU5cwJJAIEyARt2n0oRxXil2/cLO0nMzBV0ALHXKOnSpdq9cw7Ib1sOHUhVc/lJIO3y609wk403tg8oraJWO4Lfv30AUF78ZZ8s9M7E9DGpo1wrhqYPFJZZ/EuIwFxkLBFYnVFeQSIOp70EHN10XEfIqtbDBcvqI19tK58P5pvI7sqqzOZJdc2Un8wO4NLnCTx8X2EppT5LotLC8XEXMOCQ1pYgsDMSQATqd5HpFALnGGsW/Fds3klM+vnkhYjpOpHpULkDmj8Pcus3mcvL5tysaGT6yYpi/wBNYLiPi2bmDueGcp8SyoJDySzKV2nQwBG9LXjVJPl+5rzXarQq8d4gxuSHN0IgJJA/hk+YiRsJ+1dhx+3Zw165ozXlt5F6eIs5s0bEAj3rlgcbgVvNaV3tyxQNibYIGsKzkEGB6ia8cR+HGILHwblm6g18lxSZj+QwRPbWjhjalb/z8nSnFrR6ug28GLlwZbrocoKQAM3Qndo1JFGOF8fe3ZRlDtayLrExoAdO1K3GONNcRsJjkdHsgiy0eZGMStyTqhHb+leuE8wXOHsbOIsEkAaZgPKRII0IIIIINGsXHa9gSy8qtdDFxPiWFuKboUeUCQjsoP8A6VIEyTWUCxmMtY4stlfCZkLKhI1Zc0oSIEkQRPatVy5A6Gm3yTduoVuMFQnXLoSBrr3oPzL8MzbtPesOzeGCzW23KjUlT6DpVzreUjQaaSdqGYrEgXCk72yTO0ag06KhFdmzlOb2j575Yxos4i3cM5QYPXQ6HarTHHcMFDeOkEbTr/y71Td4yzdpP713wHD3vOEtjMxIAE7kmBR8uKFOCky6VvqwlGDRB0M6HY1Awv8AC4j/AMN+3/1KY/8AjSvyth72CxDWbyHNc8uhBXyyZB67iI9aNcaxZW5hHiCt7LPoRr+wrOalGwHDhKhyujQ0N4zdteA6O4BdCI66gxAGu9c+Jcea3IVUZ2UgZh8oOmaOp7UDwfC2ci45317k+81J5HlLGuK2yjDh57ZL5dxZSzbRlLMvlkbb6etEcbxVF8txWg6GIO/pQ+xx1LWJGHdMpaIMaSdpPaBTtheXkuZWvKCjEQCdT66dKijn8htf+0UyxYYppihwBmsYB7aguWukpCkkqGzZjG06CpOK5oRg2e27ErlZBEHUwMupJE7ValvCoihVACgQANAB2FKPNXCAW8REXxQNDszqNWRSBowiZ30iqMmB7mn/AADj8iOotfyLK4abYUgZWGn7Ed99IOtDOCcqWsTeujxXtBAAMpBOYneDuoG/aRR7l6WAdmVkIOad10Jkzpr2kmjlrh9u06vbEQQNv5iAduk6xScLadyWirLPlH7ezfAeWmwhzNfa5EBRlAEE6yJJJ+sUaFwEHtt/euuIYtbUid4giCD2I9KG4y5CzIW2oEsSNdAdOu2unSvRSSWjypScnciVir4ZoXWNz69hQ1sSLjtacAlRoT1mdPXVa6YPGIyBl0UsFBIMEkZhHcEdajvidCbK+ZipDMIXzHfXUxppW02daR1voLKBhbIDRCjUljplZvX1roUZ8mYlFVpKjcr0EjpMn2ipAb5iJYjQgE5QYnbpvXNCxMsZhipjopiCB6Ex9jW6iZtih8SeC2ruGdzpiLatctjqyKVDyO0FTHQ61SYzmEEiRJ/vX0JxrC/ww7AE2WzrcjZCMr5u6QzKw18pkaqKpnnjg/4W8yoCLTqGtdwJOa3I/lJI+3SthVmi7iXtrC2wcwMlzvI6AbCn34g8NsDDWrlsucyI6O4ILhgMwggdYM1XFNDcVvXcKlm6zuiqVScvlAghR1jyisy9qgoaBFq3YDfxHuDeYQHX/wA0T5Ys2Xxlq0GZluNl1UjKTsY60CfeT1APuSAf3mswWLezdS6hh0Mg+tbNcotIyLp7GhuFpb4jds3rmRVaGdtQoBgk9wBrRT4e4wWeJPYt3A9vzgOoID5dmg+lLlrE/i7129e+e520jp+wFF/hpw5zj8x2tKdR1nQCfXeggur7Ok/gbPi7wa213CYjwyQ1wW7wQeZlkEfKN4za79Kic1ZP9HWVW6E8K8ypdhlZkGcINNToFqwOPt/qzMJm3Dj3Rgf2FVP8UuMKx/DC3Hh3c2fNuCsgBfZwZomvQK7FnAWlvP4V67nNwjK0ksrSOp6EEzXq9iXu2xh7roxski25PnVQDNoHqpOsHY7UJwLlbikbiSPeNKk8WtAYl42dgw9mhh+9HRtjTypwbA3MKty9cy3VuMGHiKukeUjqRttWUl4dR4i+jD961S5R2YXXw3nbxZK23UDdnUx+g3j1qJxjnCx4NzO/iPlYKGAiSIyyOlMfLGPUWAqyCPm0/U/pSr8TOAG7atnDorvnZnKATly9e+tTywQXcv4LY+TOWlH+SruF4Nr1xbafMZifSTTPyRws/iZcMPDMjpJ6b9NK48C5SxDur22ACkebYg6bA1YFrGlbhRmzudzAHTTYb0OfNpxjsbgw+5IMY/h9y8rXHtootkFIMtEQWBBiIO0Ul80IR4Jg6X7Z+mopt/G3FDeJCqD5GzESsCZ1iJnSoPDuJeLeNuATEgbkgdhFLxeQ4RpRs3L4ik+TlQM4vam9qSJAiBPpFNPDijWwvWIg6Ead66Lwm5dMEKzKdireX3aO1TsPyldChpXOOkmPuRNIzwyTk5RXYMfpwilfR54Zy3ZuPLjOFAOU7Ez5Z7xqaYuP2SbIVNGzKQYkLGsmNtAaicGwr2lCuIdmJMGRCgASfrPvTBfUMpVtmBBHcHQirMOKsXGS7I8uS52vQG4BxkX0DdfzCIy6CJkzruKK4nDi4sHQjUEbqRsQaU+J4b8NdN1QuTQuvmIKyqoBMiR12pjwmJzBWDZhG8RM+lbjk4vhLtf7Rk4p/cuhO5twDWUzRlGcHMshMzHVwJhCdJ0jqK6cKZkttae4CT8hIIaYkDKdcuwBPWnXEhGUpcgqwgg9Z6VWfHeHXExJts5GZcyOASzAGVkSczCAOgETS80OL5RXY/BltcWP15pw5cLMqDlOknQHpppQvH4a1dVHcHJblssaEiYPuACI7V35WxXiWDZZ1a4oIJXaD9ACQTBjrW8JYCI4u7DMYB1jNP7mI7VVH7kiaS4tnPDEsSCqpa2VRrmEAhl20A7bQanXMMWB19pAjXp7SBQvh+DNxQrkq9pyJH5lVs9sxtESIjUGKPJKkDWB+3aiVoFgTDYgB0cD+HfGU/8ABcUGAfXRlPqBXprZGZQYdSIJ9vKT6H5T7V2vWEU3FXQFvE1OktBzL2GYSfUmhPM3FksKMQZYKAHUbspYK0eoImK44mcJxyXUzZCMxZbiHdLiyLls++pjYgyKrznDhyNZfDMZCwcPcPqpNpWPZlR7RnqiVy4p8QPDzPYU5mOs6ZysAORMyAInrppSXxbma/etPmE27hZQDrlBfOqkwNQdvrWxqjnaYrTTvwbgV9/DCIphQTJQQABmaSe00j3NqsvAY3KFYkjKgnWOgEUxw5dnOVdCbzNwd8Jfa05kDVWGxU6rH00qJwnD27l+2l1yltmh3ESF7idPvTb8RT4luzeEH8jehEsv6EikyxE67VktdHRfstzh3J3BxoMU8kak37Y/ajvL2A4fhrrph7y5n1Oe8rbA6iqWs4hBJkSK29zNlKOFI3n+9T7sbSZ9G37dt1ZC6w4KkZh1EVV/HeSLmMRMTbu282QC5bYwSba5WytqDOXqKU7PMWJSZuo24hgevUR10o+OM4hUtC1dVFaS3lmS0FokaDzHStTl7MpLoQ8Dk8caEpm2J1j1I9OtdOIwz22XQMAF1mFUlQCT1gCpdxETiDBlzIrNKr5cwC9CAcs+1Ds4KCNMrNHWARI/Y05fIDI9s61lYKyiaMLaw2LYoTaOdVgqB+Ynae9dsNxe7cZEUZHYhQpEa/XpSjb44cODAJyxAHtpr0o1w/DYjiKLdvXPCXdPDUHWT+afKdNjBrzckbuT6PVjkjBKK7HbE8JuqjC1cHiMJggBWYeoEjtOtCMXyebjC41x0YDXIBp9STNeeHDFYa4viOb9kA+bTMvYmDJFOFrioYQoB6H3iYjvUrb9MZyvoW8Ty0bigm8SVWFzqAOpliu9LGP4C9hs10Bi7ytwCRAUeUdtZ09Kf1suQXu4i2LW8sFA77zJPoBQXmziSPYtGwQ9ouwLmQS6ysIp1yatrrNNhCfFt9C3kXNR7GDCcKVFxLD5TkzKNFY+EsNHeT+le+DWB46qCwGViYdgNI7GuPAPFPDrly8AM4Lhs0syjKFLDYaKOpmvfJThmuXSQYGUa9Tr/SikmskEhSr6c5P1oaBbhg2uigDWZ1kn9BU5bhIhl0rjhmGkxMDrP7aV6uPdDfkydTrm+0R+teizzgdxnLmtoSpYsSoaZ0ETA3Gv7UDxfEEwKwpzFvltkzkP5vMTMHsRUrm/Gm3azJ85OUN1gkEgNuNAarP/AEopcZ1DA/zsANeuxNS5pU9LfyW+Pi5RuT0WavETibSQwt3ZBMGR66HcEdKlcSwBv2VOcC4oIzqCAQdGBAM5SN4NVZYt3WZvAslzIKsjsAIMsdYEEVZnBMQ6onjlZuRGQ+UH+Q9j+hoccnf3bvs7LjUfxZXA4vewOJIRYKkBmcaETJW2pMqhEDXU1ZF3GJethllRetEqT2ZTp7gxQ/mvgJuXEvrByEGCubTsUkZlB1iZo/wfAj8Otp4YAHUCAZMyoHyjXQdKfjpaj0TTt7ZF4Bi/Eto/VkUnSNY1H02qffv5VuNvlVm+wJqJwzBeDNsCApMTrpJOnprWuLsy4bEMujCzcI98pin+hZWnFeY8TiMO5Sxlv2UcvBDKLcqwJJ+YgdI6ntSC/MWJcpbuXJRQdBt5l1JPWYHWunD7721u6srNaKtBImVMgjtvQFUKgkiJGk9vT0pUXYxqjd1vKpnU5gY9Y2orwf8AENg8QlssbQKl03CkmAxG4Om42qHwpVljcbLAlCVJliQJMdAJNNHJHEsTZt3MkZPMUQqIuPchQWMSyjU6mBQzmooKEXIQFE+9MPEsYwuW1BgGCQOw7/auHGcAVxTDIbUnMbZBGSfyEH2ntBofibpa6TOxj7aU9StWBx3sdbIt37T27pYIRmDATkYfK5XqokyBrFJmJwTWrj2rgGZex0IOoZT1Uggg0e4DxI23BVoI2PY9DUfHX7j2Jv2yXzE27ogQpYl7bADVeoHSaybMS9EH8Sq/7tNoiD999642MOzCUy6dCdajXrk9IrdltOn1oeOglL5CWH4Bibi5ltZh3zL/AHpgw2BxHhpbyItwa+dwAFkgmZidVEUuYQOv8wG+nv6Ub4feI+cxvq2wGh6n0NLbndOqGfbVpMD8ZtXLWMcXCpeZJQyslJ0J9xUC0p8J/wD0n7GD+9FeOEXsZdNvVQJnacqAEiemmlC8KJgfzAgfbT9QKeuhTRGA2rKlYDCh7gViQCJ2/b61lZLIoujqPOLxRcknrRXAcSvgWRhptXAcma0WDXSzaBh8rMC0e1BO80Z4eEGFd3lgrkKoYqUdk8lwHYiRqBrpW0l0a3fZPX4g8StnK18ypIOa3bJkaEE5elMeK5qv3sMt7DZotKvjTuHJ0y6REA/eq2SAA5aXDfKRuN5Le9NK5f8AR2IW0Tka9beRICtlb+EwnXSdYImKXkxp0bDI49HXly5e4hiFFxv4eHRrrqBOZUOYrA1YnQVL4JhybXmDK1y6jW5UibbyZXoF3IqF8LeKjC4m9eIzFMNdIX+YgAge39AaPcI402I/Cm7lLteQZsqjRflUQZA0IiKVmj9lIZhm/qWNOP41cD3rAMWVlVXQABQFj6kGiPJNubDax59TOuWB/nFKmJbPfuyYzO8H1JJE+nSmrlk5bVkEEAlmbXTSYJPtOlSeJc8tv0W+XUMKSXY5pegQNh/2a53L5PWudu+CCRG5/wDNcywB300/Xb716lM8kBc44Hx8O9vXNGZIOuYaiPfbWoGA5Nw1vCJnttcuMAWcuVIZgCNAdANoijHEMSJX/icWwegYmAD21ET7UNxmKuNYCjQMPmAOZZIyn2AJpdLkMUmlSZzs8PsYcoLKuzuGk+IxCqsT1iAY0jWjFrCA2IMFiFYGPKpIAIQDYCNvWl/lnMUdQsLa8VVctqwKySJ3Mnf0ony7iwcKERgzW0XMw/MYKk/dCKDJFcGl8HKTlJNhjhWLZFUOZGoJ6qRuCOoggzTDhHAAiBSHhePC3iLSv8twwPRspA+8kfamrC4a4gb8yyYHUA9vQdql8bI3FVsblhUnYaa2DqQDQjmLDxhr+QQTbYR9KK4ZjlE1B4oz5kULKNmD6nQZdDoP0NWt60TrsojiWCCPaJtyHkNH5vKCB+prhy/wcXh4WIDh1nIjSoVT/KSIj0p65mweX8PCglL6Lv6ER+gpkTCAiScs9N/12B9a8xOdcT0HxWytcVyU2uS4AYIgiRHY0Et4H8PcW1ibhtBh5WtrmVQDOZ1kHKQdxV0NhUjcfUVA5gbwsJi7oNtmNpySwE6rGmnrTsV9S2Km/cSisIjvf85OeQBMyei76xFN1vkNFV1dZd9mknKZ6Rp96Ecq2mGJwwufKzIVnudNT2irtw+DhpKhtdjqP3pmXlqnX7GRa9nzhdsm27J1Viv1Ukf0p3x2BxK4R0uWldGCsHkeQDUQAOsiaVeOXScReYAAG8+g6ec7elWbzHx1rLWLNm0bhu2wWGYALlIPmkaDbrRT5fbQCrdlKI4DeZZAOoBj9dYrtaKu2UDKCQAGPfTVtB9TV98Bwha2PEs21AJKqpV4zMWbzKO5OhmKR+LfDw/6zddkGdw1uJBUFjmUrEHQjan8ntNa+RaqtCd/o8KzDykjfK46exivXDblpboV1JVmWQToVnUH6Gpf/wDkbsyt62qkE5rhKidPJqPmgz6jWpC8lXEtPiHuqQiC4oWTm9M2g6jUd6C13YXegZxjDAYl3UqyPJGUEBQZAUgjcAChBuEFD0G3tMmnXivCXC2GGXLey5DIjVQdeoie1QOPcqLh0UXbgDEnLGo9R0gV0MqvZssfwROXMgvNYuwA4KhzoUbdTPY6jXSsqJYS27obxYQIPhxJjRTJ07VlZkjFu7Niml0DHEmdq29kgBun95/TSpC2ix1UjfeT9JOn1r3fw8KZZScswpmIM6/RjVFi2tEFWM6bimTl/HXEsuHLiywYGCFBG7Akg5tY22oJwjBeNftWh/vHVfaTqfoJonx7iZvteVNLVsgWUGgS0rEAAesyTua6SvQKdEbl3EtZv27oWUDBWDaKyEEOpJ0gqTTKcN+BxaJmRrIvpdtkfMbRAZCdNFhyPUg0m3MW7xnZjGgk6ARsBsKecZhbmKwdq9btoVs4e34lxnhl8Jri5AJg5pU7ToKXkVoOLp2H8Bh/GvOAwA87knsJP3gU0WAbSWQw8wCLPeQGy/cmT2pL4TxEOf8AYWknc57kjQAwZ3gkwdKd8ffbyOEzJObKNxA0Gu8iPtUviwSlKnuiry5ycI60E0IVScozGSfUnKDP0Nd8UwtKCFEs1tfuwA37AmhNzE2cpVmIIAZkBIgSGMbdhsYrlxHH4Y3hacsHR0cBpIYgMQJkjcjbtV9P5PPckR+N4rLZzZixQ4Vt+rXSTH/MorpjBoM2xRD91E5u+x0oJxPFW2s4rL5QDgwIEbPbDbDedqMcUvEray7FV/RCI1oK+A7RJ4HtlJ0Mg+xYD9jSt8P8WbRu23MlblxD7m4Cmn+LN9zRO5xTwo8pOZXy9ywynKBG+h9IqJhrEY25bS0qPcztoDq4MqxjQjXf1rq+TLCPCuW/xtxy97J+HvADIJYkEOpM6ARl6a1aqiqR4jxy7gcXnyl7V1YuKmuUoSJHcgAa9RTbwf4lYWCLlyABm1VgQNto70mo4tJBtymrbLCVYqITNx1OxUfrIP7VD4DzJh8YpbD3A4GhjcHsQdZoicOCwczIEb6Eeo9JNNTsBquxA5q1W2VAEXrbH2BJY++9FzcoRxvCZ7l1NlW4YPq3mP0GYipNu4SPKCYryJ5KkejGNpEtnHelT4hYzw8DdWfnyqvfcE++go294gaihXGHLoyi2rgiIbUfb3pf1kpJv5DUfgrfl94Nm51tsN9diNT/AGFW3c5itycq3WgZtLVyPQSARv61WfL3B7uFuBntO4BmFAKk9wQZmrIXiIGR1V5AnKdDqNQ06iq83lQ1VUJhhlbspO5N268+UlmIzTo2aYPr0q8FUXsPLL/u1HmGvyidSNqqrF8tY25iLroFGZ2eSdsxJjbfWm3BcSx9tbdvELbIJCtcDqJXvGmoANMeXG0qd/2A+m7aGDhXL9pJ8oGY6GTv9DtXPmDCJbE5JbQjU6kHYbgn0qNxHE32Ui3dsm2T1LKw6j+IpIkH0qHxO9i7qqrypGn8NkKOCR5mzCc2npRxzxcdAPC72bvlL9hbbojqGQlCwGqx9ZIAFcuI4hrth7Qw/hKVyLDKQskQMoOm2xqRgMOAFuO5YMihlK/7N1kEgjQgyZjtUbmLEpZviFVlFlnBLZVmdGU/mbbSghbbQUlSsBoxfD4BDuhugj/ADB+tMXFrCXVXxEDDTQid6UOFJcTECy4WbS3CSJ8xa3mDn1IIGmlN99rnhr5VjKIIOuw6GsyP7gsfQETgFi2/iKmUjXuPsZrKnXboIYTBjUEQfsayluTHcV8FUfiAMkKRAIbzHzmSQSDoNCBA00rjZeDr2I+4Irm1FcHwN7llsRnti2jZGljmViJWVGsGDqO1eq6R5xvlq/4Vx7g+ZLVwp/iKFQR7ZpqFwr58p2KuP+kx+oFdLGFcOPIWUnLpJHmH8w95rlhnCXVJB8rCZH30+9CbRwBpv5cxH+oYxJ+QAx3VyuvpDWljtJoVZ5Uxj3HVLDFQTLkZUgbHO0CDThy7grWBtXhfuJduXDaL27DZ8tsEkq9wQsSQSASdIoZtUbE68v4YKt7xFlkTboCWVZ+gNWGRqoU6ZR06nWf1iq3wGLtLduM9wsjFsjhTqxOZWa2TOXUCNdqcMDxcXbLFbkvJXNGUzJCGDtOg1qTCnGb0V5mpQjsLXbIGU5AxJAZiBqDI266lR9KH4iTmJtLni2c28TInYHQA9etScPdJUgKwGUQG311j7jeuruIYEahFMTrpII/Q/eq+ZE4g7il5Ee+PCQnwrdzzCM03MmgAIlYB+or1jmJCjQFVI/8AdB/au16yl180g5A1pv8A1tZdJ+m3vQrFY5i9tCuh8VSR/OufKu/aSfau2zL9Arik+CfEuZnW08sF/MboURGsakTpU7hmNnFs6ufPhrLEzsSbKsB1BmQfWhXEbXhWb8k5ybaOxGjM1w3CRBjYDStPiwLWEdok22syBsyXgyz9CBTuKYq6Y281WbduPKuVm3ygsCyEEA7BTpOlAOBcMt3LyWciR+FLkganNf0kwJgAR70xc3WycMjsIPlP0M0F5YGXF4WD82DYHsQLpP7ChljUo2wlkqdA/lrC38HxYLZBKFMzroJQkiY6kQDA1q88PfDqGGxqr+PWD+PU2iFdrLqrETs3mEdRDRR3gHEWsBbTeYZdNddKjyZVikk/ZQoOabRz4jcQ3L5RgwLTpsGAAK/daWMWuP8AFz2GGRgPIGA+vmUia6cMxDo9+3dZnfxDlaCQwIBCTA8wFMVuxAUSdh+wrzcknytItgqVAjDYnFsFD20BmWaQZ7wABroKDcU4pjRilS3aZrcrqVAUAnzZmidtqb/CP8x/T+orplM/N+gpMJOLcmhj2qBGLa8R/CRAdZzgsPplIoNdvY0hkCorx5XCtBIPzEGQo6U2kN0IP0/zrwysokgMT6kf3oYyaXX+gnQF8FxZgSLmTU/8eXU/edarvG8oYy4Ze4z+7E/vVsFz1Q/Qg1wd16gj6Gtx5p47ca/wDKCl2VNjeE8QhVAMJ8oUx9Y70wcm/jM7PfLFVRoVj+bQLP606Pk/mH10/euXgIzBswkTENp9ROv1p682bVNIF4o97BmN4y9m0p8Iq5JkIMwDalm0GxOu1IHH2vXr9t7njNmJABtkQN4VY71bAsgHSlnjvMhw+MS1DlXRQAj5ZZn3eQZURECDTvGyu+t9issFQGbH+FiheZbjeNYkg2zmDBfDPl3A03NMmFxxu2lZVOwGsqdgNiNfvQ/jr+Hj7bEmGtOpM9Svl/YUYAhADuAPuAKZkyqVOuzoY61ZDxJDDUR/iG31rK93WABn1/8AFZS7G0U7ftlGKtuKy1cII7TMdKncecF101jX+lDhXrQfKKbPOmuMmkSFulQGRipk6KSI101HSDWrjFmGZiZiSZJ7H3isXDNkZ/yqQCZG5mAO+1c1O1EgSTjeKXrh8924wjKJcmF6LvsBR7gNwWcMT+a+SJ/lVWAEe8sfoKVmXpThwJLKpb/FK/hqpYldDBUZDrpGZqVk6pBw0FMJirLOWuWrCi0qkK4bNdaAoUGZncz3NTW4xathTZsoJJa7Cki2pc5BJO40OtK2PwzWsudT/FlkOoDroQyzuDI1qfhLdwXIsqS+2UxrG4YHQj0NTtzVIcowq7LM4RizdtI3knqQdMwYyP8ACYke57V1tXgzsD89sjf8yNoT7TA9KRRfe1bdcmRktWzkiYPivmjXsSPaiXBuYHZbbraZ2UlHkgeU9yTJIjpRPIo/loBY29oIX8K6M8Plt3QFDSNHRwbR+oOU/wCEV05tWVUoIILtoY1yPMdiS9TMSUuLBWVYhoImCIJH1A9wa3jsfabOHAC7AEwRJUB+4EmCK6OaL6Zjxv2LvON4DBowAzXHT9m1PtQLE/8A2NnuL93/ANlo/vRPmq8Dh0ETBUz2EEf0oDiLpOFReme6Y6zltiZ+lVwlomnFeizuYzn4erA9bX6oGG3SGFCOW7oGIw5OkYW4DpH++OhH1r3xlx/olA0MWWywjoQqIfpSnd4i1lLDIplrVy3mnY+JM/QEUa/AB/mWDxM2xjrLs8HK6W1A+YuVzFiegAA+tBebsfiLD5haS5Z7qSLikDU/+KEXONC9irbCQoIjvMKG3n+XanxbJ6KBO5fzMfoK8/zY8HFtWWeJJS5IQOHMb73Lq4xVJdWhVYalRI0iSIgnfU0XXi7WH8JLn4lzBy2lLQe0nb6mu2G5Xsfi705hojQrZQSZDSBpGnSmfCYO3aXLbRVA6AR/5+tKnnXGkkNjid22DuFYvEOx8ayttennBb6qBA+9E2Tr1r3lFYiSdToOlQyi5PooTo1YWNT1r0Wr3NaIo+HpHX7ZEuDXtXJhU/wp7Vwu2gN6H9LkfSO+tH5ILLXO5aXqoPuBUq4y9hXmR70UfByMF+REHXcHb2yDXtp+0Ui81YJTxLCoJAYJOp6MdifarEuXV9KUOL2QcWl9QCbcZZ9JP9apweJOErfwKn5MGqIPN1g5iczEobZljJ1MbxtrRS8bok+Ip91/+JFD+Jqb85oBJU6abTH6miVq4oQKY2jefTrrTf0c+KVgryopt0Qrty9GoQ/8wIn71lS71xTABFZWfpZBry4UVTxFpuN7x9BpWYTBvcbJbVneCcqgkkAEnQdgCa4sSTrvUrhuMezcW5bIDrJUkAxoRMHTrXoJUkiRu3Z7uYRoBZlQQImZ2B+UTvIrWF4ezmCQv+LT7VHtXNVJJjc/Q/vtTBgMQXGYHSeoH66UjLNx6GwxqRJtcq21VPExKTMwksQvUR1MxvFNPF8I18LbIWzZOWXYRduBZZUS0skIN4MAaSaCHidwCA2WTHlVR09BRfltyXNw6lbdxtddchE/rU7zu0NeGl2BOOYUY04VbN7Kip4cXAwW1EHxC/UMSdtBW8HwjFW3KtcSw6GCS0t/iGsEEGZotw29aRIb1G06An0qbYK3G1YuCFCBtco2CgkSF1pEvLbtVTXQyPjKNO7RDu4diyZ7puC5aAZweqXHnUA6k60T4PhfCZgmZkMRKxB2JzMRM6aAV7S1GJRYgBGIHQHMJI99KNZag8nyG3+6KIY1FEdbBOrMf8K6CPXqd674nD23c5lDK2WdOgYN77xWRXS2vepseWa0vkKUU9sV+crITClI/NbZT1gMVYe2oP3pUW4DbVANUZyT3DBf6g03fEOBaRjrqR7zStwHC+JBO3+e1fVeFLlCLZ4vkri2kTLmOLWLdosfKzHX+UhYHaJBNQcRZY3FUAkKg9RmbUx20Ap1XhawNBRDB8FWSSKtk41RLFSbtCVw/Asrqx0CkH1PpVs+Is70p47BKvSuv49ql8jD9Wv7DsE3juwpZYDFXG6FF+pBP96I/iFpUN9pzTrtWjim7mlLw4+xz8p/AyXMcB1ri/FVHWltrhNeGY0z9NjQv9RJh25xgdCa4Pxr/uaCmd6js3emLFBegHkm/YzWuO+lRMVxwnbSgM1hoqXwC2yc3E2J3P3rjc4k0b1Cu6VwuNWWbVkp+IGN6i3cZUe4Kj3BXWFxSR0fFGuT4ozXiK5Gss5HtsS071lcGrKVzYzij//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itchFamily="34" charset="0"/>
                <a:ea typeface="MS PGothic" pitchFamily="34" charset="-128"/>
              </a:defRPr>
            </a:lvl1pPr>
            <a:lvl2pPr marL="742950" indent="-285750">
              <a:defRPr>
                <a:solidFill>
                  <a:schemeClr val="tx1"/>
                </a:solidFill>
                <a:latin typeface="Gill Sans MT" pitchFamily="34" charset="0"/>
                <a:ea typeface="MS PGothic" pitchFamily="34" charset="-128"/>
              </a:defRPr>
            </a:lvl2pPr>
            <a:lvl3pPr marL="1143000" indent="-228600">
              <a:defRPr>
                <a:solidFill>
                  <a:schemeClr val="tx1"/>
                </a:solidFill>
                <a:latin typeface="Gill Sans MT" pitchFamily="34" charset="0"/>
                <a:ea typeface="MS PGothic" pitchFamily="34" charset="-128"/>
              </a:defRPr>
            </a:lvl3pPr>
            <a:lvl4pPr marL="1600200" indent="-228600">
              <a:defRPr>
                <a:solidFill>
                  <a:schemeClr val="tx1"/>
                </a:solidFill>
                <a:latin typeface="Gill Sans MT" pitchFamily="34" charset="0"/>
                <a:ea typeface="MS PGothic" pitchFamily="34" charset="-128"/>
              </a:defRPr>
            </a:lvl4pPr>
            <a:lvl5pPr marL="2057400" indent="-228600">
              <a:defRPr>
                <a:solidFill>
                  <a:schemeClr val="tx1"/>
                </a:solidFill>
                <a:latin typeface="Gill Sans MT" pitchFamily="34" charset="0"/>
                <a:ea typeface="MS PGothic" pitchFamily="34" charset="-128"/>
              </a:defRPr>
            </a:lvl5pPr>
            <a:lvl6pPr marL="2514600" indent="-228600" fontAlgn="base">
              <a:spcBef>
                <a:spcPct val="0"/>
              </a:spcBef>
              <a:spcAft>
                <a:spcPct val="0"/>
              </a:spcAft>
              <a:defRPr>
                <a:solidFill>
                  <a:schemeClr val="tx1"/>
                </a:solidFill>
                <a:latin typeface="Gill Sans MT" pitchFamily="34" charset="0"/>
                <a:ea typeface="MS PGothic" pitchFamily="34" charset="-128"/>
              </a:defRPr>
            </a:lvl6pPr>
            <a:lvl7pPr marL="2971800" indent="-228600" fontAlgn="base">
              <a:spcBef>
                <a:spcPct val="0"/>
              </a:spcBef>
              <a:spcAft>
                <a:spcPct val="0"/>
              </a:spcAft>
              <a:defRPr>
                <a:solidFill>
                  <a:schemeClr val="tx1"/>
                </a:solidFill>
                <a:latin typeface="Gill Sans MT" pitchFamily="34" charset="0"/>
                <a:ea typeface="MS PGothic" pitchFamily="34" charset="-128"/>
              </a:defRPr>
            </a:lvl7pPr>
            <a:lvl8pPr marL="3429000" indent="-228600" fontAlgn="base">
              <a:spcBef>
                <a:spcPct val="0"/>
              </a:spcBef>
              <a:spcAft>
                <a:spcPct val="0"/>
              </a:spcAft>
              <a:defRPr>
                <a:solidFill>
                  <a:schemeClr val="tx1"/>
                </a:solidFill>
                <a:latin typeface="Gill Sans MT" pitchFamily="34" charset="0"/>
                <a:ea typeface="MS PGothic" pitchFamily="34" charset="-128"/>
              </a:defRPr>
            </a:lvl8pPr>
            <a:lvl9pPr marL="3886200" indent="-228600" fontAlgn="base">
              <a:spcBef>
                <a:spcPct val="0"/>
              </a:spcBef>
              <a:spcAft>
                <a:spcPct val="0"/>
              </a:spcAft>
              <a:defRPr>
                <a:solidFill>
                  <a:schemeClr val="tx1"/>
                </a:solidFill>
                <a:latin typeface="Gill Sans MT" pitchFamily="34" charset="0"/>
                <a:ea typeface="MS PGothic" pitchFamily="34" charset="-128"/>
              </a:defRPr>
            </a:lvl9pPr>
          </a:lstStyle>
          <a:p>
            <a:endParaRPr lang="en-US" altLang="en-US"/>
          </a:p>
        </p:txBody>
      </p:sp>
      <p:sp>
        <p:nvSpPr>
          <p:cNvPr id="31748" name="AutoShape 4" descr="data:image/jpeg;base64,/9j/4AAQSkZJRgABAQAAAQABAAD/2wCEAAkGBxQTEhUUExQWFhUWGRkaGRgXFxgdHBkYHBYXFxcVGBUYHCggGBolHRQUITEhJSkrLi4uHB8zODMsNygtLiwBCgoKDg0OGhAQGiwlHSQsLCwsLCwsLCwsLCwsLCwsLCwsLCwsLCwsLCwsLCwsLCwsLCwsLCwsLCwsLCwsLDcsLP/AABEIAL8BCAMBIgACEQEDEQH/xAAcAAACAgMBAQAAAAAAAAAAAAAFBgQHAAEDAgj/xABEEAACAQIEBAQEBAQCCQMFAQABAhEAAwQSITEFBkFREyJhcQcygZEUQqGxI1LB0XLhFSQzQ2KSovDxgrLSFzRTVMIW/8QAGgEAAwEBAQEAAAAAAAAAAAAAAgMEAQAFBv/EACsRAAICAgICAQMDBAMAAAAAAAABAhEDIRIxBEFREyIyFHGBM2GRoULB8P/aAAwDAQACEQMRAD8AlrcERnY+wArslsRIWfeT7elehwvEp/u3X2Uf0rx+Bvk6pc+qt+1TcX7Gcjvbtzqdo0G0eunemXl7guaLlweUfKD19T6Vw5d4G7NmuqVQbA6Fvp0FOSj7UyEN2zJSS0jIrdZWwKcxRqKyK2axRXHGVqvTCtRXHUeCawV5K610ArTjQrdardYcaNbrKytNE74o3cuEUj/8i/pJqvPhmk8RtnsLh/6T/env4s3MuHt9s/8A/JpK+FVmeIA9rdw/sP60h/1Bn/AuqsNZNY21PFGzWCtxXliBqTArGdR6ioa4pTnAMlSZjWDvH2IoNj+LPcJt4dhnkBV7ifM89ABrU/hHDks2sg1PmLHqzEyxNLjPk9DJY+K32S1uARvr6V5zAE76mueX5SIPv7V4YxO0/WmiwRzHjbyMpsWluMAxIZo0BEAHuaqLg3MD4PEXrwsqTcVlKFsoVWYtpG+p+tWtxO7kfxM2gt6rr31+u1K3COM2LuJtYR8OM/hMc7IhzSMygSCYhZmp7blSY/ilG2iu+ZuL3MVdR7iIpRQqhWMQPfqaaeQeN3Ee4l1wbdxdBIMPoNOoJHpW+Yr+Hu4vDOtkeHYIDMoUZ4g/LEGDO+9M/E8cl25bW2B8pYnIoiQRAH/cV0ZK7UjZJfi4he6qpmYwFVZJ7RBP2qssZzZh/wAdcOdrll1Vc+a4ApAmQq6xNPfEMWDYxQbSEfeNssTv30r5+Owqi7YqtUybx57ZvP4b50LSrebbt5jOmo1rKgMKyspGn2QiiK9gV5r2tExZuK3FZW5rDjVeq1NamsONmt2qwisUVhxtxWor3FaYVxp4r1lrCKr7nD4qWMJcNm0vjXF0aGhVPUEjc+grjkiwIrRqhL/xjxhdiqWgp2UqTA95Emmzlz4wWLgVcShtuTBYap6HuK5NPo3iyzjWjXixeV1DIQykSCDII9DXQiiBK7+MYbwbUdGYn7AUv/B9JxjHtaY/9QFGfjM/ksL3LH9qGfB1P9Zuelr93FTv+oO6gW3FYRpXoLWEVRYkykvnXi2vhqYVTLkd+g+lT+ZeOFPJbaI+duw7A96UsLwi/jBNpVFok+e4SMx6xoSw9RpUebI5vjD+S7BjUPvnr4DfIrB3Z1YMoUj7kf2psJGsdJnShvK/L1vCWyq+Z21d4iY2AHQDWBRMrofUGn4YcI0T58nObZxO5A33Fe1AIJrYt7Qdp+0VtNmHaftTRIE4tYRrqqdvDIbpofXbtXz/AMycNv2LwYXHaFVluayo1yqG6RqNK+jMdbEtAH+z7e9UV8R+GXUvgWwfDNm05A2C/LJG253qZXyY9SXFWSMIpy2iWnqx31OpkfWmfhN4C5pqroyrpqWIge2opXfH2sJexFooEJ8LKv8AKfDXMQOpJk0y8igXw18H/ZBlIjdmOjDsYFIWJqevkdLIpWzOPXScHi8yEA2/KevzBShPoQapm6tXnzNgmfCYgKJnTXXTxCfvrVK47DFDDCDVcZJPj7oRxdWRAuorK9Wx5lHcgVlMbBPqrhfMVu6wSCrE6A6z9aOoZqorl65g2a66q5RM6qdjoSJjWk//AOqeNBJTw1BYtlAYjeY3pk0kJg2/R9FHErJGYSN9a44fiVt2Kq4JHaqGxXP+LugNltox1LIDrO+hJpjtcax2GtJiCuEZAFbR/N5oGTIDMiaXyj0McWXFWCqQ4t8XcTCxaRNfyltfvXvAc8Yy/eS3ZXKWO2catuxzEaAxQ8kdxZceP4ilqM5idvWuGG41aLhDmVm2DKRPsdjVRc28zY9Lqrd/hnLmCjw2IEkatBgmNqCW+fcddJV7oOQ+U5EDD1kDet5R6O4s+jQa3NUnw/mzHCw9z8ZbBU6I4VrjbfKO1OPwz5jvYoX/AMQ4bwymUhQuhBnb1FBaujXFo7/FfjrYTh7sjFblxgikGCJnMw9gCa+aLrkkk796s/498X8TE2rCsClpMxAM+dyQZjqAIj1qrkQswAEk9q1sKKMU04cr8kXcRDXJRDt3P9q58F4TYw/8S/cQt2kGPYd6buA8527uISxbUqh3c6dJEDf9qlnlbdRuvkthgpXKrfotXlPh64bD27Cuz5AdW3gkkTRkmlPg3FrRu5AtxCADmaAGGoHUkjfemwOP8qpxzuNkWWDjKirfjISWsiNgT9Sf8q4/Bxf498/8Cj/q/wAqj/F/jOHS+ttmJuBVJC65RJJn1IjSiXwcRMt26rArdAC9/KTmHuJFLV83Zr/As0UvczcYa2kJpJjN6ROn6iimJv7gUtcehlyExJEmNRHRexPeiy24ujMPHkmxd4Jwl8ffPiT+HtmW1jOeifXrVn2rQVQqgKoEADQADYAdqA8rYqyltbKkKwmFJ1c7ltd6YhWYYxUdBeRkcp/2PJqOsZT9ag8y8xWMFaN3EOFH5VGrOeyruaW+V+f8JjVZVY23Anw3gFv8J2Y+gp4mghzbzA2FNq3aVXu3CdHJhUES5A31IH1otwLiHj2bd7Ll8RZK9jMEfQiqH5456XE3xGH8tksqljDsJE5421Xamz4d835rFu04VSDlREBLMo1LFem+86xSXOUW2+h3000kuyx8betrdIZ1U5ARJA79zVS88cQuPiTbs5LgvYW3YVs66FnzTMwIIG8RT5xCyzG44K/7OQSNxlJyiRod6Vn4Jh8plEVvCU5cik5pIiQImkfqHb0H9GNbYpc18Ea9jptsHJFsaMGzMLa5gCu53p8+GuDFvCXMwK/xCDPWOv60r8ZC4a5YbIqXG2UKF8s6lsp3OnrFGcLiltp4iFTmYKco2YmSrDoR+tCs0+fWhjxx49ljW8JbKRAIO+v1qmPiPwuyl0tmyqSQIEkx2FEE5mYqJdVY5twdhOsj9qA8w8NxOIQYl0m0g2UHUTqQJmKBTlkyJ1Ve/kZwWONXd+hTsYceKhXzLI1/vWU6ctYOxcw6lbMkNqxO53B94IFZV1SJPqRWgJa5xcp4d1Ay+GUBBM/KQCZ3pdVCYAEn0FNWP5Qfwmvm7aUKjMQO66BQO5PWlezjriQVcqe4JB7bitWTmtejsmJ43v2NvKXCLN8P+Iv+DlAy6oJ3keaNQY0o7b5bwP8A+37/AMS1p7wSaWuRcGMTduJduFYRnB3YsOgnqSZplt8pKJi4w76D/s0p4Jydpm/VjHTQk8YtqGIR1uBXIBXUkSQDA+9NHCOEYRrKvcxRS7JlBlECTBBOu0UTTla3PzNHpA/pWcD4Laui+l1m8W1chYMDJBIJ03MiinilSV0AsqvoF8WwGGW2XtYku8gANBBHUyBQHgOG/jN42YWywkhTOWTOXTerBu8q2QNC/wDzGh3MHBktWDcQNKFWMsTIB16+tbHE1F22znlV6Rq9Z4ep8v4hxOmjTH2AFeuUeM/hBiGIcqyDy6BpUmNCddD0ovb4dh7hFxLYCOAwBJ0B+tceK8ItKj5UUEqQIGx3B+4FdHDW7OeXl6K84jwu7fuKVGd3EsR0JJ1J6bihyi7h7xSQr7Zt9D1B9jVh8j4MtbfEeYqbiJv0LgNH6VL+KfJo8M3rRE2SA46lXYQdN4n9DSVk++q0VRhFR7+7/oq/EcJvK0MjSTvGh+9Pvw+4VZthjfBLtpB+mxrvaNxcPbFxmZE1CnWDETtP611tXkcaEAj9aVlyOUaRXiwJO2x6s4jCYe3lcHITJcqzeYQAJA0I0ilHmjj+LCuMLcAF24qi5nhgG0Ag/KDt6UR4W5vOLbM8GQiKsgMAT4jGdQD30o7heRMOMz3ibl1ySW2CkwfIo0B9TWYoSdNehGdwg2n7KZ5e4NiMTfc5DeuZiHLyVnbzP09zV9cu8FTDWwoVQ7atl0WYGYKOnT3qfhMNasKEtIqAbhQBm9TG59TXLiWLFtWJ6eZffTb71Zw3cuyHlapHTE6a9f6UFzC5dj5rcAHX80k7/SvWKxwuEhGnefvDAa9IrMNhgiQg6Az7RoO/Whbt0gopRQncu8wW3xK2Ays4uyhLGJBbaRMxpFMGM+KGHt4v8Lke4wbKzIsjN1AG7R6UkcWC8NxrllQoWa5baBmhmk67gg5gKB8A5rTD3MTcTDpcNy5mUOJZRrGW5+WDJPelYm4uSSGTipU2yR8UuL3MXiLdxkC2lVlSDOcBtSek7adKB8HS0txWZGU5cwJJAIEyARt2n0oRxXil2/cLO0nMzBV0ALHXKOnSpdq9cw7Ib1sOHUhVc/lJIO3y609wk403tg8oraJWO4Lfv30AUF78ZZ8s9M7E9DGpo1wrhqYPFJZZ/EuIwFxkLBFYnVFeQSIOp70EHN10XEfIqtbDBcvqI19tK58P5pvI7sqqzOZJdc2Un8wO4NLnCTx8X2EppT5LotLC8XEXMOCQ1pYgsDMSQATqd5HpFALnGGsW/Fds3klM+vnkhYjpOpHpULkDmj8Pcus3mcvL5tysaGT6yYpi/wBNYLiPi2bmDueGcp8SyoJDySzKV2nQwBG9LXjVJPl+5rzXarQq8d4gxuSHN0IgJJA/hk+YiRsJ+1dhx+3Zw165ozXlt5F6eIs5s0bEAj3rlgcbgVvNaV3tyxQNibYIGsKzkEGB6ia8cR+HGILHwblm6g18lxSZj+QwRPbWjhjalb/z8nSnFrR6ug28GLlwZbrocoKQAM3Qndo1JFGOF8fe3ZRlDtayLrExoAdO1K3GONNcRsJjkdHsgiy0eZGMStyTqhHb+leuE8wXOHsbOIsEkAaZgPKRII0IIIIINGsXHa9gSy8qtdDFxPiWFuKboUeUCQjsoP8A6VIEyTWUCxmMtY4stlfCZkLKhI1Zc0oSIEkQRPatVy5A6Gm3yTduoVuMFQnXLoSBrr3oPzL8MzbtPesOzeGCzW23KjUlT6DpVzreUjQaaSdqGYrEgXCk72yTO0ag06KhFdmzlOb2j575Yxos4i3cM5QYPXQ6HarTHHcMFDeOkEbTr/y71Td4yzdpP713wHD3vOEtjMxIAE7kmBR8uKFOCky6VvqwlGDRB0M6HY1Awv8AC4j/AMN+3/1KY/8AjSvyth72CxDWbyHNc8uhBXyyZB67iI9aNcaxZW5hHiCt7LPoRr+wrOalGwHDhKhyujQ0N4zdteA6O4BdCI66gxAGu9c+Jcea3IVUZ2UgZh8oOmaOp7UDwfC2ci45317k+81J5HlLGuK2yjDh57ZL5dxZSzbRlLMvlkbb6etEcbxVF8txWg6GIO/pQ+xx1LWJGHdMpaIMaSdpPaBTtheXkuZWvKCjEQCdT66dKijn8htf+0UyxYYppihwBmsYB7aguWukpCkkqGzZjG06CpOK5oRg2e27ErlZBEHUwMupJE7ValvCoihVACgQANAB2FKPNXCAW8REXxQNDszqNWRSBowiZ30iqMmB7mn/AADj8iOotfyLK4abYUgZWGn7Ed99IOtDOCcqWsTeujxXtBAAMpBOYneDuoG/aRR7l6WAdmVkIOad10Jkzpr2kmjlrh9u06vbEQQNv5iAduk6xScLadyWirLPlH7ezfAeWmwhzNfa5EBRlAEE6yJJJ+sUaFwEHtt/euuIYtbUid4giCD2I9KG4y5CzIW2oEsSNdAdOu2unSvRSSWjypScnciVir4ZoXWNz69hQ1sSLjtacAlRoT1mdPXVa6YPGIyBl0UsFBIMEkZhHcEdajvidCbK+ZipDMIXzHfXUxppW02daR1voLKBhbIDRCjUljplZvX1roUZ8mYlFVpKjcr0EjpMn2ipAb5iJYjQgE5QYnbpvXNCxMsZhipjopiCB6Ex9jW6iZtih8SeC2ruGdzpiLatctjqyKVDyO0FTHQ61SYzmEEiRJ/vX0JxrC/ww7AE2WzrcjZCMr5u6QzKw18pkaqKpnnjg/4W8yoCLTqGtdwJOa3I/lJI+3SthVmi7iXtrC2wcwMlzvI6AbCn34g8NsDDWrlsucyI6O4ILhgMwggdYM1XFNDcVvXcKlm6zuiqVScvlAghR1jyisy9qgoaBFq3YDfxHuDeYQHX/wA0T5Ys2Xxlq0GZluNl1UjKTsY60CfeT1APuSAf3mswWLezdS6hh0Mg+tbNcotIyLp7GhuFpb4jds3rmRVaGdtQoBgk9wBrRT4e4wWeJPYt3A9vzgOoID5dmg+lLlrE/i7129e+e520jp+wFF/hpw5zj8x2tKdR1nQCfXeggur7Ok/gbPi7wa213CYjwyQ1wW7wQeZlkEfKN4za79Kic1ZP9HWVW6E8K8ypdhlZkGcINNToFqwOPt/qzMJm3Dj3Rgf2FVP8UuMKx/DC3Hh3c2fNuCsgBfZwZomvQK7FnAWlvP4V67nNwjK0ksrSOp6EEzXq9iXu2xh7roxski25PnVQDNoHqpOsHY7UJwLlbikbiSPeNKk8WtAYl42dgw9mhh+9HRtjTypwbA3MKty9cy3VuMGHiKukeUjqRttWUl4dR4i+jD961S5R2YXXw3nbxZK23UDdnUx+g3j1qJxjnCx4NzO/iPlYKGAiSIyyOlMfLGPUWAqyCPm0/U/pSr8TOAG7atnDorvnZnKATly9e+tTywQXcv4LY+TOWlH+SruF4Nr1xbafMZifSTTPyRws/iZcMPDMjpJ6b9NK48C5SxDur22ACkebYg6bA1YFrGlbhRmzudzAHTTYb0OfNpxjsbgw+5IMY/h9y8rXHtootkFIMtEQWBBiIO0Ul80IR4Jg6X7Z+mopt/G3FDeJCqD5GzESsCZ1iJnSoPDuJeLeNuATEgbkgdhFLxeQ4RpRs3L4ik+TlQM4vam9qSJAiBPpFNPDijWwvWIg6Ead66Lwm5dMEKzKdireX3aO1TsPyldChpXOOkmPuRNIzwyTk5RXYMfpwilfR54Zy3ZuPLjOFAOU7Ez5Z7xqaYuP2SbIVNGzKQYkLGsmNtAaicGwr2lCuIdmJMGRCgASfrPvTBfUMpVtmBBHcHQirMOKsXGS7I8uS52vQG4BxkX0DdfzCIy6CJkzruKK4nDi4sHQjUEbqRsQaU+J4b8NdN1QuTQuvmIKyqoBMiR12pjwmJzBWDZhG8RM+lbjk4vhLtf7Rk4p/cuhO5twDWUzRlGcHMshMzHVwJhCdJ0jqK6cKZkttae4CT8hIIaYkDKdcuwBPWnXEhGUpcgqwgg9Z6VWfHeHXExJts5GZcyOASzAGVkSczCAOgETS80OL5RXY/BltcWP15pw5cLMqDlOknQHpppQvH4a1dVHcHJblssaEiYPuACI7V35WxXiWDZZ1a4oIJXaD9ACQTBjrW8JYCI4u7DMYB1jNP7mI7VVH7kiaS4tnPDEsSCqpa2VRrmEAhl20A7bQanXMMWB19pAjXp7SBQvh+DNxQrkq9pyJH5lVs9sxtESIjUGKPJKkDWB+3aiVoFgTDYgB0cD+HfGU/8ABcUGAfXRlPqBXprZGZQYdSIJ9vKT6H5T7V2vWEU3FXQFvE1OktBzL2GYSfUmhPM3FksKMQZYKAHUbspYK0eoImK44mcJxyXUzZCMxZbiHdLiyLls++pjYgyKrznDhyNZfDMZCwcPcPqpNpWPZlR7RnqiVy4p8QPDzPYU5mOs6ZysAORMyAInrppSXxbma/etPmE27hZQDrlBfOqkwNQdvrWxqjnaYrTTvwbgV9/DCIphQTJQQABmaSe00j3NqsvAY3KFYkjKgnWOgEUxw5dnOVdCbzNwd8Jfa05kDVWGxU6rH00qJwnD27l+2l1yltmh3ESF7idPvTb8RT4luzeEH8jehEsv6EikyxE67VktdHRfstzh3J3BxoMU8kak37Y/ajvL2A4fhrrph7y5n1Oe8rbA6iqWs4hBJkSK29zNlKOFI3n+9T7sbSZ9G37dt1ZC6w4KkZh1EVV/HeSLmMRMTbu282QC5bYwSba5WytqDOXqKU7PMWJSZuo24hgevUR10o+OM4hUtC1dVFaS3lmS0FokaDzHStTl7MpLoQ8Dk8caEpm2J1j1I9OtdOIwz22XQMAF1mFUlQCT1gCpdxETiDBlzIrNKr5cwC9CAcs+1Ds4KCNMrNHWARI/Y05fIDI9s61lYKyiaMLaw2LYoTaOdVgqB+Ynae9dsNxe7cZEUZHYhQpEa/XpSjb44cODAJyxAHtpr0o1w/DYjiKLdvXPCXdPDUHWT+afKdNjBrzckbuT6PVjkjBKK7HbE8JuqjC1cHiMJggBWYeoEjtOtCMXyebjC41x0YDXIBp9STNeeHDFYa4viOb9kA+bTMvYmDJFOFrioYQoB6H3iYjvUrb9MZyvoW8Ty0bigm8SVWFzqAOpliu9LGP4C9hs10Bi7ytwCRAUeUdtZ09Kf1suQXu4i2LW8sFA77zJPoBQXmziSPYtGwQ9ouwLmQS6ysIp1yatrrNNhCfFt9C3kXNR7GDCcKVFxLD5TkzKNFY+EsNHeT+le+DWB46qCwGViYdgNI7GuPAPFPDrly8AM4Lhs0syjKFLDYaKOpmvfJThmuXSQYGUa9Tr/SikmskEhSr6c5P1oaBbhg2uigDWZ1kn9BU5bhIhl0rjhmGkxMDrP7aV6uPdDfkydTrm+0R+teizzgdxnLmtoSpYsSoaZ0ETA3Gv7UDxfEEwKwpzFvltkzkP5vMTMHsRUrm/Gm3azJ85OUN1gkEgNuNAarP/AEopcZ1DA/zsANeuxNS5pU9LfyW+Pi5RuT0WavETibSQwt3ZBMGR66HcEdKlcSwBv2VOcC4oIzqCAQdGBAM5SN4NVZYt3WZvAslzIKsjsAIMsdYEEVZnBMQ6onjlZuRGQ+UH+Q9j+hoccnf3bvs7LjUfxZXA4vewOJIRYKkBmcaETJW2pMqhEDXU1ZF3GJethllRetEqT2ZTp7gxQ/mvgJuXEvrByEGCubTsUkZlB1iZo/wfAj8Otp4YAHUCAZMyoHyjXQdKfjpaj0TTt7ZF4Bi/Eto/VkUnSNY1H02qffv5VuNvlVm+wJqJwzBeDNsCApMTrpJOnprWuLsy4bEMujCzcI98pin+hZWnFeY8TiMO5Sxlv2UcvBDKLcqwJJ+YgdI6ntSC/MWJcpbuXJRQdBt5l1JPWYHWunD7721u6srNaKtBImVMgjtvQFUKgkiJGk9vT0pUXYxqjd1vKpnU5gY9Y2orwf8AENg8QlssbQKl03CkmAxG4Om42qHwpVljcbLAlCVJliQJMdAJNNHJHEsTZt3MkZPMUQqIuPchQWMSyjU6mBQzmooKEXIQFE+9MPEsYwuW1BgGCQOw7/auHGcAVxTDIbUnMbZBGSfyEH2ntBofibpa6TOxj7aU9StWBx3sdbIt37T27pYIRmDATkYfK5XqokyBrFJmJwTWrj2rgGZex0IOoZT1Uggg0e4DxI23BVoI2PY9DUfHX7j2Jv2yXzE27ogQpYl7bADVeoHSaybMS9EH8Sq/7tNoiD999642MOzCUy6dCdajXrk9IrdltOn1oeOglL5CWH4Bibi5ltZh3zL/AHpgw2BxHhpbyItwa+dwAFkgmZidVEUuYQOv8wG+nv6Ub4feI+cxvq2wGh6n0NLbndOqGfbVpMD8ZtXLWMcXCpeZJQyslJ0J9xUC0p8J/wD0n7GD+9FeOEXsZdNvVQJnacqAEiemmlC8KJgfzAgfbT9QKeuhTRGA2rKlYDCh7gViQCJ2/b61lZLIoujqPOLxRcknrRXAcSvgWRhptXAcma0WDXSzaBh8rMC0e1BO80Z4eEGFd3lgrkKoYqUdk8lwHYiRqBrpW0l0a3fZPX4g8StnK18ypIOa3bJkaEE5elMeK5qv3sMt7DZotKvjTuHJ0y6REA/eq2SAA5aXDfKRuN5Le9NK5f8AR2IW0Tka9beRICtlb+EwnXSdYImKXkxp0bDI49HXly5e4hiFFxv4eHRrrqBOZUOYrA1YnQVL4JhybXmDK1y6jW5UibbyZXoF3IqF8LeKjC4m9eIzFMNdIX+YgAge39AaPcI402I/Cm7lLteQZsqjRflUQZA0IiKVmj9lIZhm/qWNOP41cD3rAMWVlVXQABQFj6kGiPJNubDax59TOuWB/nFKmJbPfuyYzO8H1JJE+nSmrlk5bVkEEAlmbXTSYJPtOlSeJc8tv0W+XUMKSXY5pegQNh/2a53L5PWudu+CCRG5/wDNcywB300/Xb716lM8kBc44Hx8O9vXNGZIOuYaiPfbWoGA5Nw1vCJnttcuMAWcuVIZgCNAdANoijHEMSJX/icWwegYmAD21ET7UNxmKuNYCjQMPmAOZZIyn2AJpdLkMUmlSZzs8PsYcoLKuzuGk+IxCqsT1iAY0jWjFrCA2IMFiFYGPKpIAIQDYCNvWl/lnMUdQsLa8VVctqwKySJ3Mnf0ony7iwcKERgzW0XMw/MYKk/dCKDJFcGl8HKTlJNhjhWLZFUOZGoJ6qRuCOoggzTDhHAAiBSHhePC3iLSv8twwPRspA+8kfamrC4a4gb8yyYHUA9vQdql8bI3FVsblhUnYaa2DqQDQjmLDxhr+QQTbYR9KK4ZjlE1B4oz5kULKNmD6nQZdDoP0NWt60TrsojiWCCPaJtyHkNH5vKCB+prhy/wcXh4WIDh1nIjSoVT/KSIj0p65mweX8PCglL6Lv6ER+gpkTCAiScs9N/12B9a8xOdcT0HxWytcVyU2uS4AYIgiRHY0Et4H8PcW1ibhtBh5WtrmVQDOZ1kHKQdxV0NhUjcfUVA5gbwsJi7oNtmNpySwE6rGmnrTsV9S2Km/cSisIjvf85OeQBMyei76xFN1vkNFV1dZd9mknKZ6Rp96Ecq2mGJwwufKzIVnudNT2irtw+DhpKhtdjqP3pmXlqnX7GRa9nzhdsm27J1Viv1Ukf0p3x2BxK4R0uWldGCsHkeQDUQAOsiaVeOXScReYAAG8+g6ec7elWbzHx1rLWLNm0bhu2wWGYALlIPmkaDbrRT5fbQCrdlKI4DeZZAOoBj9dYrtaKu2UDKCQAGPfTVtB9TV98Bwha2PEs21AJKqpV4zMWbzKO5OhmKR+LfDw/6zddkGdw1uJBUFjmUrEHQjan8ntNa+RaqtCd/o8KzDykjfK46exivXDblpboV1JVmWQToVnUH6Gpf/wDkbsyt62qkE5rhKidPJqPmgz6jWpC8lXEtPiHuqQiC4oWTm9M2g6jUd6C13YXegZxjDAYl3UqyPJGUEBQZAUgjcAChBuEFD0G3tMmnXivCXC2GGXLey5DIjVQdeoie1QOPcqLh0UXbgDEnLGo9R0gV0MqvZssfwROXMgvNYuwA4KhzoUbdTPY6jXSsqJYS27obxYQIPhxJjRTJ07VlZkjFu7Niml0DHEmdq29kgBun95/TSpC2ix1UjfeT9JOn1r3fw8KZZScswpmIM6/RjVFi2tEFWM6bimTl/HXEsuHLiywYGCFBG7Akg5tY22oJwjBeNftWh/vHVfaTqfoJonx7iZvteVNLVsgWUGgS0rEAAesyTua6SvQKdEbl3EtZv27oWUDBWDaKyEEOpJ0gqTTKcN+BxaJmRrIvpdtkfMbRAZCdNFhyPUg0m3MW7xnZjGgk6ARsBsKecZhbmKwdq9btoVs4e34lxnhl8Jri5AJg5pU7ToKXkVoOLp2H8Bh/GvOAwA87knsJP3gU0WAbSWQw8wCLPeQGy/cmT2pL4TxEOf8AYWknc57kjQAwZ3gkwdKd8ffbyOEzJObKNxA0Gu8iPtUviwSlKnuiry5ycI60E0IVScozGSfUnKDP0Nd8UwtKCFEs1tfuwA37AmhNzE2cpVmIIAZkBIgSGMbdhsYrlxHH4Y3hacsHR0cBpIYgMQJkjcjbtV9P5PPckR+N4rLZzZixQ4Vt+rXSTH/MorpjBoM2xRD91E5u+x0oJxPFW2s4rL5QDgwIEbPbDbDedqMcUvEray7FV/RCI1oK+A7RJ4HtlJ0Mg+xYD9jSt8P8WbRu23MlblxD7m4Cmn+LN9zRO5xTwo8pOZXy9ywynKBG+h9IqJhrEY25bS0qPcztoDq4MqxjQjXf1rq+TLCPCuW/xtxy97J+HvADIJYkEOpM6ARl6a1aqiqR4jxy7gcXnyl7V1YuKmuUoSJHcgAa9RTbwf4lYWCLlyABm1VgQNto70mo4tJBtymrbLCVYqITNx1OxUfrIP7VD4DzJh8YpbD3A4GhjcHsQdZoicOCwczIEb6Eeo9JNNTsBquxA5q1W2VAEXrbH2BJY++9FzcoRxvCZ7l1NlW4YPq3mP0GYipNu4SPKCYryJ5KkejGNpEtnHelT4hYzw8DdWfnyqvfcE++go294gaihXGHLoyi2rgiIbUfb3pf1kpJv5DUfgrfl94Nm51tsN9diNT/AGFW3c5itycq3WgZtLVyPQSARv61WfL3B7uFuBntO4BmFAKk9wQZmrIXiIGR1V5AnKdDqNQ06iq83lQ1VUJhhlbspO5N268+UlmIzTo2aYPr0q8FUXsPLL/u1HmGvyidSNqqrF8tY25iLroFGZ2eSdsxJjbfWm3BcSx9tbdvELbIJCtcDqJXvGmoANMeXG0qd/2A+m7aGDhXL9pJ8oGY6GTv9DtXPmDCJbE5JbQjU6kHYbgn0qNxHE32Ui3dsm2T1LKw6j+IpIkH0qHxO9i7qqrypGn8NkKOCR5mzCc2npRxzxcdAPC72bvlL9hbbojqGQlCwGqx9ZIAFcuI4hrth7Qw/hKVyLDKQskQMoOm2xqRgMOAFuO5YMihlK/7N1kEgjQgyZjtUbmLEpZviFVlFlnBLZVmdGU/mbbSghbbQUlSsBoxfD4BDuhugj/ADB+tMXFrCXVXxEDDTQid6UOFJcTECy4WbS3CSJ8xa3mDn1IIGmlN99rnhr5VjKIIOuw6GsyP7gsfQETgFi2/iKmUjXuPsZrKnXboIYTBjUEQfsayluTHcV8FUfiAMkKRAIbzHzmSQSDoNCBA00rjZeDr2I+4Irm1FcHwN7llsRnti2jZGljmViJWVGsGDqO1eq6R5xvlq/4Vx7g+ZLVwp/iKFQR7ZpqFwr58p2KuP+kx+oFdLGFcOPIWUnLpJHmH8w95rlhnCXVJB8rCZH30+9CbRwBpv5cxH+oYxJ+QAx3VyuvpDWljtJoVZ5Uxj3HVLDFQTLkZUgbHO0CDThy7grWBtXhfuJduXDaL27DZ8tsEkq9wQsSQSASdIoZtUbE68v4YKt7xFlkTboCWVZ+gNWGRqoU6ZR06nWf1iq3wGLtLduM9wsjFsjhTqxOZWa2TOXUCNdqcMDxcXbLFbkvJXNGUzJCGDtOg1qTCnGb0V5mpQjsLXbIGU5AxJAZiBqDI266lR9KH4iTmJtLni2c28TInYHQA9etScPdJUgKwGUQG311j7jeuruIYEahFMTrpII/Q/eq+ZE4g7il5Ee+PCQnwrdzzCM03MmgAIlYB+or1jmJCjQFVI/8AdB/au16yl180g5A1pv8A1tZdJ+m3vQrFY5i9tCuh8VSR/OufKu/aSfau2zL9Arik+CfEuZnW08sF/MboURGsakTpU7hmNnFs6ufPhrLEzsSbKsB1BmQfWhXEbXhWb8k5ybaOxGjM1w3CRBjYDStPiwLWEdok22syBsyXgyz9CBTuKYq6Y281WbduPKuVm3ygsCyEEA7BTpOlAOBcMt3LyWciR+FLkganNf0kwJgAR70xc3WycMjsIPlP0M0F5YGXF4WD82DYHsQLpP7ChljUo2wlkqdA/lrC38HxYLZBKFMzroJQkiY6kQDA1q88PfDqGGxqr+PWD+PU2iFdrLqrETs3mEdRDRR3gHEWsBbTeYZdNddKjyZVikk/ZQoOabRz4jcQ3L5RgwLTpsGAAK/daWMWuP8AFz2GGRgPIGA+vmUia6cMxDo9+3dZnfxDlaCQwIBCTA8wFMVuxAUSdh+wrzcknytItgqVAjDYnFsFD20BmWaQZ7wABroKDcU4pjRilS3aZrcrqVAUAnzZmidtqb/CP8x/T+orplM/N+gpMJOLcmhj2qBGLa8R/CRAdZzgsPplIoNdvY0hkCorx5XCtBIPzEGQo6U2kN0IP0/zrwysokgMT6kf3oYyaXX+gnQF8FxZgSLmTU/8eXU/edarvG8oYy4Ze4z+7E/vVsFz1Q/Qg1wd16gj6Gtx5p47ca/wDKCl2VNjeE8QhVAMJ8oUx9Y70wcm/jM7PfLFVRoVj+bQLP606Pk/mH10/euXgIzBswkTENp9ROv1p682bVNIF4o97BmN4y9m0p8Iq5JkIMwDalm0GxOu1IHH2vXr9t7njNmJABtkQN4VY71bAsgHSlnjvMhw+MS1DlXRQAj5ZZn3eQZURECDTvGyu+t9issFQGbH+FiheZbjeNYkg2zmDBfDPl3A03NMmFxxu2lZVOwGsqdgNiNfvQ/jr+Hj7bEmGtOpM9Svl/YUYAhADuAPuAKZkyqVOuzoY61ZDxJDDUR/iG31rK93WABn1/8AFZS7G0U7ftlGKtuKy1cII7TMdKncecF101jX+lDhXrQfKKbPOmuMmkSFulQGRipk6KSI101HSDWrjFmGZiZiSZJ7H3isXDNkZ/yqQCZG5mAO+1c1O1EgSTjeKXrh8924wjKJcmF6LvsBR7gNwWcMT+a+SJ/lVWAEe8sfoKVmXpThwJLKpb/FK/hqpYldDBUZDrpGZqVk6pBw0FMJirLOWuWrCi0qkK4bNdaAoUGZncz3NTW4xathTZsoJJa7Cki2pc5BJO40OtK2PwzWsudT/FlkOoDroQyzuDI1qfhLdwXIsqS+2UxrG4YHQj0NTtzVIcowq7LM4RizdtI3knqQdMwYyP8ACYke57V1tXgzsD89sjf8yNoT7TA9KRRfe1bdcmRktWzkiYPivmjXsSPaiXBuYHZbbraZ2UlHkgeU9yTJIjpRPIo/loBY29oIX8K6M8Plt3QFDSNHRwbR+oOU/wCEV05tWVUoIILtoY1yPMdiS9TMSUuLBWVYhoImCIJH1A9wa3jsfabOHAC7AEwRJUB+4EmCK6OaL6Zjxv2LvON4DBowAzXHT9m1PtQLE/8A2NnuL93/ANlo/vRPmq8Dh0ETBUz2EEf0oDiLpOFReme6Y6zltiZ+lVwlomnFeizuYzn4erA9bX6oGG3SGFCOW7oGIw5OkYW4DpH++OhH1r3xlx/olA0MWWywjoQqIfpSnd4i1lLDIplrVy3mnY+JM/QEUa/AB/mWDxM2xjrLs8HK6W1A+YuVzFiegAA+tBebsfiLD5haS5Z7qSLikDU/+KEXONC9irbCQoIjvMKG3n+XanxbJ6KBO5fzMfoK8/zY8HFtWWeJJS5IQOHMb73Lq4xVJdWhVYalRI0iSIgnfU0XXi7WH8JLn4lzBy2lLQe0nb6mu2G5Xsfi705hojQrZQSZDSBpGnSmfCYO3aXLbRVA6AR/5+tKnnXGkkNjid22DuFYvEOx8ayttennBb6qBA+9E2Tr1r3lFYiSdToOlQyi5PooTo1YWNT1r0Wr3NaIo+HpHX7ZEuDXtXJhU/wp7Vwu2gN6H9LkfSO+tH5ILLXO5aXqoPuBUq4y9hXmR70UfByMF+REHXcHb2yDXtp+0Ui81YJTxLCoJAYJOp6MdifarEuXV9KUOL2QcWl9QCbcZZ9JP9apweJOErfwKn5MGqIPN1g5iczEobZljJ1MbxtrRS8bok+Ip91/+JFD+Jqb85oBJU6abTH6miVq4oQKY2jefTrrTf0c+KVgryopt0Qrty9GoQ/8wIn71lS71xTABFZWfpZBry4UVTxFpuN7x9BpWYTBvcbJbVneCcqgkkAEnQdgCa4sSTrvUrhuMezcW5bIDrJUkAxoRMHTrXoJUkiRu3Z7uYRoBZlQQImZ2B+UTvIrWF4ezmCQv+LT7VHtXNVJJjc/Q/vtTBgMQXGYHSeoH66UjLNx6GwxqRJtcq21VPExKTMwksQvUR1MxvFNPF8I18LbIWzZOWXYRduBZZUS0skIN4MAaSaCHidwCA2WTHlVR09BRfltyXNw6lbdxtddchE/rU7zu0NeGl2BOOYUY04VbN7Kip4cXAwW1EHxC/UMSdtBW8HwjFW3KtcSw6GCS0t/iGsEEGZotw29aRIb1G06An0qbYK3G1YuCFCBtco2CgkSF1pEvLbtVTXQyPjKNO7RDu4diyZ7puC5aAZweqXHnUA6k60T4PhfCZgmZkMRKxB2JzMRM6aAV7S1GJRYgBGIHQHMJI99KNZag8nyG3+6KIY1FEdbBOrMf8K6CPXqd674nD23c5lDK2WdOgYN77xWRXS2vepseWa0vkKUU9sV+crITClI/NbZT1gMVYe2oP3pUW4DbVANUZyT3DBf6g03fEOBaRjrqR7zStwHC+JBO3+e1fVeFLlCLZ4vkri2kTLmOLWLdosfKzHX+UhYHaJBNQcRZY3FUAkKg9RmbUx20Ap1XhawNBRDB8FWSSKtk41RLFSbtCVw/Asrqx0CkH1PpVs+Is70p47BKvSuv49ql8jD9Wv7DsE3juwpZYDFXG6FF+pBP96I/iFpUN9pzTrtWjim7mlLw4+xz8p/AyXMcB1ri/FVHWltrhNeGY0z9NjQv9RJh25xgdCa4Pxr/uaCmd6js3emLFBegHkm/YzWuO+lRMVxwnbSgM1hoqXwC2yc3E2J3P3rjc4k0b1Cu6VwuNWWbVkp+IGN6i3cZUe4Kj3BXWFxSR0fFGuT4ozXiK5Gss5HtsS071lcGrKVzYzij//Z"/>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itchFamily="34" charset="0"/>
                <a:ea typeface="MS PGothic" pitchFamily="34" charset="-128"/>
              </a:defRPr>
            </a:lvl1pPr>
            <a:lvl2pPr marL="742950" indent="-285750">
              <a:defRPr>
                <a:solidFill>
                  <a:schemeClr val="tx1"/>
                </a:solidFill>
                <a:latin typeface="Gill Sans MT" pitchFamily="34" charset="0"/>
                <a:ea typeface="MS PGothic" pitchFamily="34" charset="-128"/>
              </a:defRPr>
            </a:lvl2pPr>
            <a:lvl3pPr marL="1143000" indent="-228600">
              <a:defRPr>
                <a:solidFill>
                  <a:schemeClr val="tx1"/>
                </a:solidFill>
                <a:latin typeface="Gill Sans MT" pitchFamily="34" charset="0"/>
                <a:ea typeface="MS PGothic" pitchFamily="34" charset="-128"/>
              </a:defRPr>
            </a:lvl3pPr>
            <a:lvl4pPr marL="1600200" indent="-228600">
              <a:defRPr>
                <a:solidFill>
                  <a:schemeClr val="tx1"/>
                </a:solidFill>
                <a:latin typeface="Gill Sans MT" pitchFamily="34" charset="0"/>
                <a:ea typeface="MS PGothic" pitchFamily="34" charset="-128"/>
              </a:defRPr>
            </a:lvl4pPr>
            <a:lvl5pPr marL="2057400" indent="-228600">
              <a:defRPr>
                <a:solidFill>
                  <a:schemeClr val="tx1"/>
                </a:solidFill>
                <a:latin typeface="Gill Sans MT" pitchFamily="34" charset="0"/>
                <a:ea typeface="MS PGothic" pitchFamily="34" charset="-128"/>
              </a:defRPr>
            </a:lvl5pPr>
            <a:lvl6pPr marL="2514600" indent="-228600" fontAlgn="base">
              <a:spcBef>
                <a:spcPct val="0"/>
              </a:spcBef>
              <a:spcAft>
                <a:spcPct val="0"/>
              </a:spcAft>
              <a:defRPr>
                <a:solidFill>
                  <a:schemeClr val="tx1"/>
                </a:solidFill>
                <a:latin typeface="Gill Sans MT" pitchFamily="34" charset="0"/>
                <a:ea typeface="MS PGothic" pitchFamily="34" charset="-128"/>
              </a:defRPr>
            </a:lvl6pPr>
            <a:lvl7pPr marL="2971800" indent="-228600" fontAlgn="base">
              <a:spcBef>
                <a:spcPct val="0"/>
              </a:spcBef>
              <a:spcAft>
                <a:spcPct val="0"/>
              </a:spcAft>
              <a:defRPr>
                <a:solidFill>
                  <a:schemeClr val="tx1"/>
                </a:solidFill>
                <a:latin typeface="Gill Sans MT" pitchFamily="34" charset="0"/>
                <a:ea typeface="MS PGothic" pitchFamily="34" charset="-128"/>
              </a:defRPr>
            </a:lvl7pPr>
            <a:lvl8pPr marL="3429000" indent="-228600" fontAlgn="base">
              <a:spcBef>
                <a:spcPct val="0"/>
              </a:spcBef>
              <a:spcAft>
                <a:spcPct val="0"/>
              </a:spcAft>
              <a:defRPr>
                <a:solidFill>
                  <a:schemeClr val="tx1"/>
                </a:solidFill>
                <a:latin typeface="Gill Sans MT" pitchFamily="34" charset="0"/>
                <a:ea typeface="MS PGothic" pitchFamily="34" charset="-128"/>
              </a:defRPr>
            </a:lvl8pPr>
            <a:lvl9pPr marL="3886200" indent="-228600" fontAlgn="base">
              <a:spcBef>
                <a:spcPct val="0"/>
              </a:spcBef>
              <a:spcAft>
                <a:spcPct val="0"/>
              </a:spcAft>
              <a:defRPr>
                <a:solidFill>
                  <a:schemeClr val="tx1"/>
                </a:solidFill>
                <a:latin typeface="Gill Sans MT" pitchFamily="34" charset="0"/>
                <a:ea typeface="MS PGothic" pitchFamily="34" charset="-128"/>
              </a:defRPr>
            </a:lvl9pPr>
          </a:lstStyle>
          <a:p>
            <a:endParaRPr lang="en-US" altLang="en-US"/>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Picture 6" descr="http://area-51-blog-forum.2313912.n4.nabble.com/file/n4225033/2893649491_a5430408e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93213" cy="6862763"/>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4"/>
          <p:cNvSpPr>
            <a:spLocks noGrp="1" noChangeArrowheads="1"/>
          </p:cNvSpPr>
          <p:nvPr>
            <p:ph type="title"/>
          </p:nvPr>
        </p:nvSpPr>
        <p:spPr>
          <a:xfrm>
            <a:off x="228600" y="165100"/>
            <a:ext cx="4983163" cy="923925"/>
          </a:xfrm>
        </p:spPr>
        <p:txBody>
          <a:bodyPr>
            <a:normAutofit fontScale="90000"/>
          </a:bodyPr>
          <a:lstStyle/>
          <a:p>
            <a:pPr fontAlgn="auto">
              <a:spcAft>
                <a:spcPts val="0"/>
              </a:spcAft>
              <a:defRPr/>
            </a:pPr>
            <a:r>
              <a:rPr lang="en-US" dirty="0">
                <a:ea typeface="+mj-ea"/>
              </a:rPr>
              <a:t>The Death of Woodstock</a:t>
            </a:r>
          </a:p>
        </p:txBody>
      </p:sp>
      <p:pic>
        <p:nvPicPr>
          <p:cNvPr id="16386" name="Picture 2" descr="http://media.syracuse.com/post-standard/photo/310897-standar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219450"/>
            <a:ext cx="4981575" cy="34671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4" descr="http://www.blogcdn.com/www.spinner.com/media/2010/05/woodstock-320-0615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524000"/>
            <a:ext cx="4579938" cy="30480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335340">
            <a:off x="6900863" y="403225"/>
            <a:ext cx="2155825"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51543">
            <a:off x="5011738" y="271463"/>
            <a:ext cx="1981200" cy="270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Image result for woodstock 50 poster">
            <a:extLst>
              <a:ext uri="{FF2B5EF4-FFF2-40B4-BE49-F238E27FC236}">
                <a16:creationId xmlns:a16="http://schemas.microsoft.com/office/drawing/2014/main" id="{149E823F-727D-4EF2-A60F-CD839D8C48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14783" y="627062"/>
            <a:ext cx="4464579" cy="594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p:cTn id="7" dur="500" fill="hold"/>
                                        <p:tgtEl>
                                          <p:spTgt spid="16386"/>
                                        </p:tgtEl>
                                        <p:attrNameLst>
                                          <p:attrName>ppt_w</p:attrName>
                                        </p:attrNameLst>
                                      </p:cBhvr>
                                      <p:tavLst>
                                        <p:tav tm="0">
                                          <p:val>
                                            <p:fltVal val="0"/>
                                          </p:val>
                                        </p:tav>
                                        <p:tav tm="100000">
                                          <p:val>
                                            <p:strVal val="#ppt_w"/>
                                          </p:val>
                                        </p:tav>
                                      </p:tavLst>
                                    </p:anim>
                                    <p:anim calcmode="lin" valueType="num">
                                      <p:cBhvr>
                                        <p:cTn id="8" dur="500" fill="hold"/>
                                        <p:tgtEl>
                                          <p:spTgt spid="16386"/>
                                        </p:tgtEl>
                                        <p:attrNameLst>
                                          <p:attrName>ppt_h</p:attrName>
                                        </p:attrNameLst>
                                      </p:cBhvr>
                                      <p:tavLst>
                                        <p:tav tm="0">
                                          <p:val>
                                            <p:fltVal val="0"/>
                                          </p:val>
                                        </p:tav>
                                        <p:tav tm="100000">
                                          <p:val>
                                            <p:strVal val="#ppt_h"/>
                                          </p:val>
                                        </p:tav>
                                      </p:tavLst>
                                    </p:anim>
                                    <p:animEffect transition="in" filter="fade">
                                      <p:cBhvr>
                                        <p:cTn id="9" dur="500"/>
                                        <p:tgtEl>
                                          <p:spTgt spid="16386"/>
                                        </p:tgtEl>
                                      </p:cBhvr>
                                    </p:animEffect>
                                  </p:childTnLst>
                                </p:cTn>
                              </p:par>
                              <p:par>
                                <p:cTn id="10" presetID="53" presetClass="entr" presetSubtype="16" fill="hold" nodeType="withEffect">
                                  <p:stCondLst>
                                    <p:cond delay="0"/>
                                  </p:stCondLst>
                                  <p:childTnLst>
                                    <p:set>
                                      <p:cBhvr>
                                        <p:cTn id="11" dur="1" fill="hold">
                                          <p:stCondLst>
                                            <p:cond delay="0"/>
                                          </p:stCondLst>
                                        </p:cTn>
                                        <p:tgtEl>
                                          <p:spTgt spid="16388"/>
                                        </p:tgtEl>
                                        <p:attrNameLst>
                                          <p:attrName>style.visibility</p:attrName>
                                        </p:attrNameLst>
                                      </p:cBhvr>
                                      <p:to>
                                        <p:strVal val="visible"/>
                                      </p:to>
                                    </p:set>
                                    <p:anim calcmode="lin" valueType="num">
                                      <p:cBhvr>
                                        <p:cTn id="12" dur="500" fill="hold"/>
                                        <p:tgtEl>
                                          <p:spTgt spid="16388"/>
                                        </p:tgtEl>
                                        <p:attrNameLst>
                                          <p:attrName>ppt_w</p:attrName>
                                        </p:attrNameLst>
                                      </p:cBhvr>
                                      <p:tavLst>
                                        <p:tav tm="0">
                                          <p:val>
                                            <p:fltVal val="0"/>
                                          </p:val>
                                        </p:tav>
                                        <p:tav tm="100000">
                                          <p:val>
                                            <p:strVal val="#ppt_w"/>
                                          </p:val>
                                        </p:tav>
                                      </p:tavLst>
                                    </p:anim>
                                    <p:anim calcmode="lin" valueType="num">
                                      <p:cBhvr>
                                        <p:cTn id="13" dur="500" fill="hold"/>
                                        <p:tgtEl>
                                          <p:spTgt spid="16388"/>
                                        </p:tgtEl>
                                        <p:attrNameLst>
                                          <p:attrName>ppt_h</p:attrName>
                                        </p:attrNameLst>
                                      </p:cBhvr>
                                      <p:tavLst>
                                        <p:tav tm="0">
                                          <p:val>
                                            <p:fltVal val="0"/>
                                          </p:val>
                                        </p:tav>
                                        <p:tav tm="100000">
                                          <p:val>
                                            <p:strVal val="#ppt_h"/>
                                          </p:val>
                                        </p:tav>
                                      </p:tavLst>
                                    </p:anim>
                                    <p:animEffect transition="in" filter="fade">
                                      <p:cBhvr>
                                        <p:cTn id="14" dur="500"/>
                                        <p:tgtEl>
                                          <p:spTgt spid="1638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anim calcmode="lin" valueType="num">
                                      <p:cBhvr>
                                        <p:cTn id="19" dur="500" fill="hold"/>
                                        <p:tgtEl>
                                          <p:spTgt spid="3074"/>
                                        </p:tgtEl>
                                        <p:attrNameLst>
                                          <p:attrName>ppt_w</p:attrName>
                                        </p:attrNameLst>
                                      </p:cBhvr>
                                      <p:tavLst>
                                        <p:tav tm="0">
                                          <p:val>
                                            <p:fltVal val="0"/>
                                          </p:val>
                                        </p:tav>
                                        <p:tav tm="100000">
                                          <p:val>
                                            <p:strVal val="#ppt_w"/>
                                          </p:val>
                                        </p:tav>
                                      </p:tavLst>
                                    </p:anim>
                                    <p:anim calcmode="lin" valueType="num">
                                      <p:cBhvr>
                                        <p:cTn id="20" dur="500" fill="hold"/>
                                        <p:tgtEl>
                                          <p:spTgt spid="3074"/>
                                        </p:tgtEl>
                                        <p:attrNameLst>
                                          <p:attrName>ppt_h</p:attrName>
                                        </p:attrNameLst>
                                      </p:cBhvr>
                                      <p:tavLst>
                                        <p:tav tm="0">
                                          <p:val>
                                            <p:fltVal val="0"/>
                                          </p:val>
                                        </p:tav>
                                        <p:tav tm="100000">
                                          <p:val>
                                            <p:strVal val="#ppt_h"/>
                                          </p:val>
                                        </p:tav>
                                      </p:tavLst>
                                    </p:anim>
                                    <p:animEffect transition="in" filter="fade">
                                      <p:cBhvr>
                                        <p:cTn id="21"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9126" y="12700"/>
            <a:ext cx="8619539" cy="1446550"/>
          </a:xfrm>
          <a:prstGeom prst="rect">
            <a:avLst/>
          </a:prstGeom>
          <a:noFill/>
        </p:spPr>
        <p:txBody>
          <a:bodyPr wrap="none">
            <a:spAutoFit/>
          </a:bodyPr>
          <a:lstStyle/>
          <a:p>
            <a:pPr algn="ctr" fontAlgn="auto">
              <a:spcBef>
                <a:spcPts val="0"/>
              </a:spcBef>
              <a:spcAft>
                <a:spcPts val="0"/>
              </a:spcAft>
              <a:defRPr/>
            </a:pPr>
            <a:r>
              <a:rPr lang="en-US" sz="88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mn-lt"/>
                <a:ea typeface="+mn-ea"/>
              </a:rPr>
              <a:t>Forever 27 Club</a:t>
            </a:r>
          </a:p>
        </p:txBody>
      </p:sp>
      <p:pic>
        <p:nvPicPr>
          <p:cNvPr id="33794" name="Picture 2" descr="http://th09.deviantart.net/fs71/PRE/i/2011/211/9/f/forever_27_club_by_denyon-d42625o.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1575" b="11575"/>
          <a:stretch>
            <a:fillRect/>
          </a:stretch>
        </p:blipFill>
        <p:spPr>
          <a:xfrm>
            <a:off x="-52388" y="1587500"/>
            <a:ext cx="9248776" cy="4445000"/>
          </a:xfrm>
        </p:spPr>
      </p:pic>
      <p:sp>
        <p:nvSpPr>
          <p:cNvPr id="6" name="Bevel 5"/>
          <p:cNvSpPr/>
          <p:nvPr/>
        </p:nvSpPr>
        <p:spPr>
          <a:xfrm>
            <a:off x="5969000" y="2552700"/>
            <a:ext cx="1295400" cy="182880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Bevel 6"/>
          <p:cNvSpPr/>
          <p:nvPr/>
        </p:nvSpPr>
        <p:spPr>
          <a:xfrm>
            <a:off x="7264400" y="2552700"/>
            <a:ext cx="1346200" cy="182880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2000"/>
                                        <p:tgtEl>
                                          <p:spTgt spid="7"/>
                                        </p:tgtEl>
                                      </p:cBhvr>
                                    </p:animEffect>
                                    <p:set>
                                      <p:cBhvr>
                                        <p:cTn id="12"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152400"/>
            <a:ext cx="5791200" cy="1143000"/>
          </a:xfrm>
        </p:spPr>
        <p:txBody>
          <a:bodyPr>
            <a:normAutofit fontScale="90000"/>
          </a:bodyPr>
          <a:lstStyle/>
          <a:p>
            <a:pPr algn="r" fontAlgn="auto">
              <a:spcAft>
                <a:spcPts val="0"/>
              </a:spcAft>
              <a:defRPr/>
            </a:pPr>
            <a:r>
              <a:rPr lang="en-US" dirty="0">
                <a:ea typeface="+mj-ea"/>
                <a:cs typeface="+mj-cs"/>
              </a:rPr>
              <a:t>Death of the Counterculture</a:t>
            </a:r>
          </a:p>
        </p:txBody>
      </p:sp>
      <p:sp>
        <p:nvSpPr>
          <p:cNvPr id="3" name="Content Placeholder 2"/>
          <p:cNvSpPr>
            <a:spLocks noGrp="1"/>
          </p:cNvSpPr>
          <p:nvPr>
            <p:ph idx="1"/>
          </p:nvPr>
        </p:nvSpPr>
        <p:spPr>
          <a:xfrm>
            <a:off x="3124200" y="1387158"/>
            <a:ext cx="5931946" cy="4648200"/>
          </a:xfrm>
        </p:spPr>
        <p:txBody>
          <a:bodyPr/>
          <a:lstStyle/>
          <a:p>
            <a:pPr>
              <a:lnSpc>
                <a:spcPct val="80000"/>
              </a:lnSpc>
            </a:pPr>
            <a:r>
              <a:rPr lang="en-US" altLang="en-US" sz="3600" dirty="0">
                <a:cs typeface="MS PGothic" panose="020B0600070205080204" pitchFamily="34" charset="-128"/>
              </a:rPr>
              <a:t>Declines by early 1970s</a:t>
            </a:r>
          </a:p>
          <a:p>
            <a:pPr>
              <a:lnSpc>
                <a:spcPct val="80000"/>
              </a:lnSpc>
            </a:pPr>
            <a:r>
              <a:rPr lang="en-US" altLang="en-US" sz="3600" dirty="0">
                <a:cs typeface="MS PGothic" panose="020B0600070205080204" pitchFamily="34" charset="-128"/>
              </a:rPr>
              <a:t>Causes of decline</a:t>
            </a:r>
          </a:p>
          <a:p>
            <a:pPr lvl="1">
              <a:lnSpc>
                <a:spcPct val="80000"/>
              </a:lnSpc>
            </a:pPr>
            <a:r>
              <a:rPr lang="en-US" altLang="en-US" sz="3200" dirty="0">
                <a:cs typeface="MS PGothic" panose="020B0600070205080204" pitchFamily="34" charset="-128"/>
              </a:rPr>
              <a:t>Disillusion with drugs</a:t>
            </a:r>
          </a:p>
          <a:p>
            <a:pPr lvl="1">
              <a:lnSpc>
                <a:spcPct val="80000"/>
              </a:lnSpc>
            </a:pPr>
            <a:r>
              <a:rPr lang="en-US" altLang="en-US" sz="3200" dirty="0">
                <a:cs typeface="MS PGothic" panose="020B0600070205080204" pitchFamily="34" charset="-128"/>
              </a:rPr>
              <a:t>Loss of counterculture icons</a:t>
            </a:r>
          </a:p>
          <a:p>
            <a:pPr lvl="1">
              <a:lnSpc>
                <a:spcPct val="80000"/>
              </a:lnSpc>
            </a:pPr>
            <a:r>
              <a:rPr lang="en-US" altLang="en-US" sz="3200" dirty="0">
                <a:cs typeface="MS PGothic" panose="020B0600070205080204" pitchFamily="34" charset="-128"/>
              </a:rPr>
              <a:t>Charles Manson, Manson Family murders/</a:t>
            </a:r>
            <a:r>
              <a:rPr lang="en-US" altLang="en-US" sz="3200" i="1" dirty="0">
                <a:cs typeface="MS PGothic" panose="020B0600070205080204" pitchFamily="34" charset="-128"/>
              </a:rPr>
              <a:t>Helter</a:t>
            </a:r>
            <a:r>
              <a:rPr lang="en-US" altLang="en-US" sz="3200" dirty="0">
                <a:cs typeface="MS PGothic" panose="020B0600070205080204" pitchFamily="34" charset="-128"/>
              </a:rPr>
              <a:t> </a:t>
            </a:r>
            <a:r>
              <a:rPr lang="en-US" altLang="en-US" sz="3200" i="1" dirty="0" err="1">
                <a:cs typeface="MS PGothic" panose="020B0600070205080204" pitchFamily="34" charset="-128"/>
              </a:rPr>
              <a:t>Skelter</a:t>
            </a:r>
            <a:endParaRPr lang="en-US" altLang="en-US" sz="3200" i="1" dirty="0">
              <a:cs typeface="MS PGothic" panose="020B0600070205080204" pitchFamily="34" charset="-128"/>
            </a:endParaRPr>
          </a:p>
          <a:p>
            <a:pPr lvl="1">
              <a:lnSpc>
                <a:spcPct val="80000"/>
              </a:lnSpc>
            </a:pPr>
            <a:r>
              <a:rPr lang="en-US" altLang="en-US" sz="3200" dirty="0">
                <a:cs typeface="MS PGothic" panose="020B0600070205080204" pitchFamily="34" charset="-128"/>
              </a:rPr>
              <a:t>Altamont Festival</a:t>
            </a:r>
          </a:p>
          <a:p>
            <a:pPr lvl="1">
              <a:lnSpc>
                <a:spcPct val="80000"/>
              </a:lnSpc>
            </a:pPr>
            <a:r>
              <a:rPr lang="en-US" altLang="en-US" sz="3200" dirty="0">
                <a:cs typeface="MS PGothic" panose="020B0600070205080204" pitchFamily="34" charset="-128"/>
              </a:rPr>
              <a:t>Counterculture ideals included in mainstream society</a:t>
            </a:r>
          </a:p>
        </p:txBody>
      </p:sp>
      <p:pic>
        <p:nvPicPr>
          <p:cNvPr id="4" name="Picture 2" descr="http://i.dailymail.co.uk/i/pix/2009/11/24/article-0-00290D8400000258-487_468x3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8889">
            <a:off x="227158" y="2552468"/>
            <a:ext cx="2813014" cy="203713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http://static.guim.co.uk/sys-images/Music/Pix/pictures/2008/03/03/jaggeraltamont460.jpg"/>
          <p:cNvPicPr>
            <a:picLocks noChangeAspect="1" noChangeArrowheads="1"/>
          </p:cNvPicPr>
          <p:nvPr/>
        </p:nvPicPr>
        <p:blipFill>
          <a:blip r:embed="rId4">
            <a:extLst>
              <a:ext uri="{28A0092B-C50C-407E-A947-70E740481C1C}">
                <a14:useLocalDpi xmlns:a14="http://schemas.microsoft.com/office/drawing/2010/main" val="0"/>
              </a:ext>
            </a:extLst>
          </a:blip>
          <a:srcRect l="6114" r="4375"/>
          <a:stretch>
            <a:fillRect/>
          </a:stretch>
        </p:blipFill>
        <p:spPr bwMode="auto">
          <a:xfrm rot="21215523">
            <a:off x="204543" y="4779588"/>
            <a:ext cx="2858244" cy="1917094"/>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rcRect l="18417" r="20891"/>
          <a:stretch>
            <a:fillRect/>
          </a:stretch>
        </p:blipFill>
        <p:spPr bwMode="auto">
          <a:xfrm rot="21246545">
            <a:off x="100097" y="246384"/>
            <a:ext cx="2927830" cy="2026693"/>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12364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par>
                                <p:cTn id="23" presetID="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4" presetClass="entr" presetSubtype="1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1" dur="500"/>
                                        <p:tgtEl>
                                          <p:spTgt spid="3">
                                            <p:txEl>
                                              <p:pRg st="4" end="4"/>
                                            </p:txEl>
                                          </p:spTgt>
                                        </p:tgtEl>
                                      </p:cBhvr>
                                    </p:animEffect>
                                  </p:childTnLst>
                                </p:cTn>
                              </p:par>
                              <p:par>
                                <p:cTn id="32" presetID="2" presetClass="entr" presetSubtype="4"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ppt_x"/>
                                          </p:val>
                                        </p:tav>
                                        <p:tav tm="100000">
                                          <p:val>
                                            <p:strVal val="#ppt_x"/>
                                          </p:val>
                                        </p:tav>
                                      </p:tavLst>
                                    </p:anim>
                                    <p:anim calcmode="lin" valueType="num">
                                      <p:cBhvr additive="base">
                                        <p:cTn id="3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14" presetClass="entr" presetSubtype="10"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randombar(horizontal)">
                                      <p:cBhvr>
                                        <p:cTn id="40" dur="500"/>
                                        <p:tgtEl>
                                          <p:spTgt spid="3">
                                            <p:txEl>
                                              <p:pRg st="5" end="5"/>
                                            </p:txEl>
                                          </p:spTgt>
                                        </p:tgtEl>
                                      </p:cBhvr>
                                    </p:animEffect>
                                  </p:childTnLst>
                                </p:cTn>
                              </p:par>
                              <p:par>
                                <p:cTn id="41" presetID="2" presetClass="entr" presetSubtype="4"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4" presetClass="entr" presetSubtype="1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randombar(horizontal)">
                                      <p:cBhvr>
                                        <p:cTn id="4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58000"/>
          </a:xfrm>
          <a:prstGeom prst="rect">
            <a:avLst/>
          </a:prstGeom>
        </p:spPr>
      </p:pic>
      <p:sp>
        <p:nvSpPr>
          <p:cNvPr id="7" name="Title 6">
            <a:extLst>
              <a:ext uri="{FF2B5EF4-FFF2-40B4-BE49-F238E27FC236}">
                <a16:creationId xmlns:a16="http://schemas.microsoft.com/office/drawing/2014/main" id="{BDEE053D-A23E-4851-AA2C-AB27E79C863C}"/>
              </a:ext>
            </a:extLst>
          </p:cNvPr>
          <p:cNvSpPr>
            <a:spLocks noGrp="1"/>
          </p:cNvSpPr>
          <p:nvPr>
            <p:ph type="title"/>
          </p:nvPr>
        </p:nvSpPr>
        <p:spPr/>
        <p:txBody>
          <a:bodyPr>
            <a:normAutofit fontScale="90000"/>
          </a:bodyPr>
          <a:lstStyle/>
          <a:p>
            <a:r>
              <a:rPr lang="en-US" dirty="0">
                <a:effectLst>
                  <a:glow rad="101600">
                    <a:schemeClr val="bg1">
                      <a:alpha val="60000"/>
                    </a:schemeClr>
                  </a:glow>
                  <a:outerShdw blurRad="38100" dist="38100" dir="2700000" algn="tl">
                    <a:srgbClr val="000000">
                      <a:alpha val="43137"/>
                    </a:srgbClr>
                  </a:outerShdw>
                </a:effectLst>
              </a:rPr>
              <a:t>Your own personal Woodstock</a:t>
            </a:r>
          </a:p>
        </p:txBody>
      </p:sp>
      <p:sp>
        <p:nvSpPr>
          <p:cNvPr id="8" name="Content Placeholder 7">
            <a:extLst>
              <a:ext uri="{FF2B5EF4-FFF2-40B4-BE49-F238E27FC236}">
                <a16:creationId xmlns:a16="http://schemas.microsoft.com/office/drawing/2014/main" id="{B3F1F306-F430-4005-B566-6D2CDA942520}"/>
              </a:ext>
            </a:extLst>
          </p:cNvPr>
          <p:cNvSpPr>
            <a:spLocks noGrp="1"/>
          </p:cNvSpPr>
          <p:nvPr>
            <p:ph idx="1"/>
          </p:nvPr>
        </p:nvSpPr>
        <p:spPr/>
        <p:txBody>
          <a:bodyPr/>
          <a:lstStyle/>
          <a:p>
            <a:r>
              <a:rPr lang="en-US" sz="3000" dirty="0">
                <a:effectLst>
                  <a:glow rad="101600">
                    <a:schemeClr val="bg1">
                      <a:alpha val="60000"/>
                    </a:schemeClr>
                  </a:glow>
                  <a:outerShdw blurRad="38100" dist="38100" dir="2700000" algn="tl">
                    <a:srgbClr val="000000">
                      <a:alpha val="43137"/>
                    </a:srgbClr>
                  </a:outerShdw>
                </a:effectLst>
              </a:rPr>
              <a:t>You will be creating a poster for your ideal music festival. This may be hand-drawn or digitally created.</a:t>
            </a:r>
          </a:p>
          <a:p>
            <a:r>
              <a:rPr lang="en-US" sz="3000" dirty="0">
                <a:effectLst>
                  <a:glow rad="101600">
                    <a:schemeClr val="bg1">
                      <a:alpha val="60000"/>
                    </a:schemeClr>
                  </a:glow>
                  <a:outerShdw blurRad="38100" dist="38100" dir="2700000" algn="tl">
                    <a:srgbClr val="000000">
                      <a:alpha val="43137"/>
                    </a:srgbClr>
                  </a:outerShdw>
                </a:effectLst>
              </a:rPr>
              <a:t>Requirements:</a:t>
            </a:r>
          </a:p>
          <a:p>
            <a:pPr lvl="1"/>
            <a:r>
              <a:rPr lang="en-US" sz="2600" dirty="0">
                <a:effectLst>
                  <a:glow rad="101600">
                    <a:schemeClr val="bg1">
                      <a:alpha val="60000"/>
                    </a:schemeClr>
                  </a:glow>
                  <a:outerShdw blurRad="38100" dist="38100" dir="2700000" algn="tl">
                    <a:srgbClr val="000000">
                      <a:alpha val="43137"/>
                    </a:srgbClr>
                  </a:outerShdw>
                </a:effectLst>
              </a:rPr>
              <a:t>3 days, with at least 5 acts each day.</a:t>
            </a:r>
          </a:p>
          <a:p>
            <a:pPr lvl="1"/>
            <a:r>
              <a:rPr lang="en-US" sz="2600" dirty="0">
                <a:effectLst>
                  <a:glow rad="101600">
                    <a:schemeClr val="bg1">
                      <a:alpha val="60000"/>
                    </a:schemeClr>
                  </a:glow>
                  <a:outerShdw blurRad="38100" dist="38100" dir="2700000" algn="tl">
                    <a:srgbClr val="000000">
                      <a:alpha val="43137"/>
                    </a:srgbClr>
                  </a:outerShdw>
                </a:effectLst>
              </a:rPr>
              <a:t>A logo that can be used to promote the concert</a:t>
            </a:r>
          </a:p>
          <a:p>
            <a:pPr lvl="1"/>
            <a:r>
              <a:rPr lang="en-US" sz="2600" dirty="0">
                <a:effectLst>
                  <a:glow rad="101600">
                    <a:schemeClr val="bg1">
                      <a:alpha val="60000"/>
                    </a:schemeClr>
                  </a:glow>
                  <a:outerShdw blurRad="38100" dist="38100" dir="2700000" algn="tl">
                    <a:srgbClr val="000000">
                      <a:alpha val="43137"/>
                    </a:srgbClr>
                  </a:outerShdw>
                </a:effectLst>
              </a:rPr>
              <a:t>A slogan that tells people the theme or mood of your concert (e.g. “Three Days of Peace and Music”)</a:t>
            </a:r>
          </a:p>
          <a:p>
            <a:pPr lvl="1"/>
            <a:r>
              <a:rPr lang="en-US" sz="2600" dirty="0">
                <a:effectLst>
                  <a:glow rad="101600">
                    <a:schemeClr val="bg1">
                      <a:alpha val="60000"/>
                    </a:schemeClr>
                  </a:glow>
                  <a:outerShdw blurRad="38100" dist="38100" dir="2700000" algn="tl">
                    <a:srgbClr val="000000">
                      <a:alpha val="43137"/>
                    </a:srgbClr>
                  </a:outerShdw>
                </a:effectLst>
              </a:rPr>
              <a:t>Should be full color! 8.5”x11” at the minimum.</a:t>
            </a:r>
          </a:p>
        </p:txBody>
      </p:sp>
    </p:spTree>
    <p:extLst>
      <p:ext uri="{BB962C8B-B14F-4D97-AF65-F5344CB8AC3E}">
        <p14:creationId xmlns:p14="http://schemas.microsoft.com/office/powerpoint/2010/main" val="1620232727"/>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65263"/>
            <a:ext cx="3352800" cy="5214937"/>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28600" y="274638"/>
            <a:ext cx="8229600" cy="1143000"/>
          </a:xfrm>
        </p:spPr>
        <p:txBody>
          <a:bodyPr/>
          <a:lstStyle/>
          <a:p>
            <a:pPr eaLnBrk="1" fontAlgn="auto" hangingPunct="1">
              <a:spcAft>
                <a:spcPts val="0"/>
              </a:spcAft>
              <a:defRPr/>
            </a:pPr>
            <a:r>
              <a:rPr lang="en-US" dirty="0">
                <a:ea typeface="+mj-ea"/>
                <a:cs typeface="ＭＳ Ｐゴシック" charset="0"/>
              </a:rPr>
              <a:t>Political Conflict</a:t>
            </a:r>
          </a:p>
        </p:txBody>
      </p:sp>
      <p:sp>
        <p:nvSpPr>
          <p:cNvPr id="110596" name="Content Placeholder 2"/>
          <p:cNvSpPr>
            <a:spLocks noGrp="1"/>
          </p:cNvSpPr>
          <p:nvPr>
            <p:ph idx="1"/>
          </p:nvPr>
        </p:nvSpPr>
        <p:spPr>
          <a:xfrm>
            <a:off x="3733800" y="1371600"/>
            <a:ext cx="5257800" cy="4724400"/>
          </a:xfrm>
        </p:spPr>
        <p:txBody>
          <a:bodyPr anchor="ctr"/>
          <a:lstStyle/>
          <a:p>
            <a:pPr eaLnBrk="1" hangingPunct="1">
              <a:spcBef>
                <a:spcPts val="600"/>
              </a:spcBef>
            </a:pPr>
            <a:r>
              <a:rPr lang="en-US" altLang="en-US" sz="2600" dirty="0">
                <a:cs typeface="MS PGothic" panose="020B0600070205080204" pitchFamily="34" charset="-128"/>
              </a:rPr>
              <a:t>Election of 1964</a:t>
            </a:r>
          </a:p>
          <a:p>
            <a:pPr lvl="1" eaLnBrk="1" hangingPunct="1">
              <a:spcBef>
                <a:spcPts val="600"/>
              </a:spcBef>
            </a:pPr>
            <a:r>
              <a:rPr lang="en-US" altLang="en-US" sz="2400" dirty="0">
                <a:cs typeface="MS PGothic" panose="020B0600070205080204" pitchFamily="34" charset="-128"/>
              </a:rPr>
              <a:t>LBJ (D) vs. Barry Goldwater (R)</a:t>
            </a:r>
          </a:p>
          <a:p>
            <a:pPr lvl="1" eaLnBrk="1" hangingPunct="1">
              <a:spcBef>
                <a:spcPts val="600"/>
              </a:spcBef>
            </a:pPr>
            <a:r>
              <a:rPr lang="en-US" altLang="en-US" sz="2400" i="1" dirty="0">
                <a:cs typeface="MS PGothic" panose="020B0600070205080204" pitchFamily="34" charset="-128"/>
              </a:rPr>
              <a:t>The Conscience of A Conservative</a:t>
            </a:r>
          </a:p>
          <a:p>
            <a:pPr lvl="1" eaLnBrk="1" hangingPunct="1">
              <a:spcBef>
                <a:spcPts val="600"/>
              </a:spcBef>
            </a:pPr>
            <a:r>
              <a:rPr lang="en-US" altLang="en-US" sz="2400" dirty="0">
                <a:cs typeface="MS PGothic" panose="020B0600070205080204" pitchFamily="34" charset="-128"/>
              </a:rPr>
              <a:t>Supported by Ronald Reagan</a:t>
            </a:r>
          </a:p>
          <a:p>
            <a:pPr eaLnBrk="1" hangingPunct="1">
              <a:spcBef>
                <a:spcPts val="600"/>
              </a:spcBef>
            </a:pPr>
            <a:r>
              <a:rPr lang="en-US" altLang="en-US" sz="2600" dirty="0">
                <a:cs typeface="MS PGothic" panose="020B0600070205080204" pitchFamily="34" charset="-128"/>
              </a:rPr>
              <a:t>Neo-Conservatism/The New Right: Anti-Civil Rights Movement + religious conservatism</a:t>
            </a:r>
          </a:p>
          <a:p>
            <a:pPr eaLnBrk="1" hangingPunct="1">
              <a:spcBef>
                <a:spcPts val="600"/>
              </a:spcBef>
            </a:pPr>
            <a:r>
              <a:rPr lang="en-US" altLang="en-US" sz="2600" dirty="0">
                <a:cs typeface="MS PGothic" panose="020B0600070205080204" pitchFamily="34" charset="-128"/>
              </a:rPr>
              <a:t>The New Left: Sought greater social, political, and economic equality</a:t>
            </a:r>
          </a:p>
        </p:txBody>
      </p:sp>
      <p:pic>
        <p:nvPicPr>
          <p:cNvPr id="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72345">
            <a:off x="7465970" y="226809"/>
            <a:ext cx="1455740" cy="1458562"/>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p:spPr>
      </p:pic>
    </p:spTree>
    <p:extLst>
      <p:ext uri="{BB962C8B-B14F-4D97-AF65-F5344CB8AC3E}">
        <p14:creationId xmlns:p14="http://schemas.microsoft.com/office/powerpoint/2010/main" val="5474383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10596">
                                            <p:txEl>
                                              <p:pRg st="0" end="0"/>
                                            </p:txEl>
                                          </p:spTgt>
                                        </p:tgtEl>
                                        <p:attrNameLst>
                                          <p:attrName>style.visibility</p:attrName>
                                        </p:attrNameLst>
                                      </p:cBhvr>
                                      <p:to>
                                        <p:strVal val="visible"/>
                                      </p:to>
                                    </p:set>
                                    <p:animEffect transition="in" filter="blinds(horizontal)">
                                      <p:cBhvr>
                                        <p:cTn id="7" dur="500"/>
                                        <p:tgtEl>
                                          <p:spTgt spid="11059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10596">
                                            <p:txEl>
                                              <p:pRg st="1" end="1"/>
                                            </p:txEl>
                                          </p:spTgt>
                                        </p:tgtEl>
                                        <p:attrNameLst>
                                          <p:attrName>style.visibility</p:attrName>
                                        </p:attrNameLst>
                                      </p:cBhvr>
                                      <p:to>
                                        <p:strVal val="visible"/>
                                      </p:to>
                                    </p:set>
                                    <p:animEffect transition="in" filter="blinds(horizontal)">
                                      <p:cBhvr>
                                        <p:cTn id="12" dur="500"/>
                                        <p:tgtEl>
                                          <p:spTgt spid="11059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10596">
                                            <p:txEl>
                                              <p:pRg st="2" end="2"/>
                                            </p:txEl>
                                          </p:spTgt>
                                        </p:tgtEl>
                                        <p:attrNameLst>
                                          <p:attrName>style.visibility</p:attrName>
                                        </p:attrNameLst>
                                      </p:cBhvr>
                                      <p:to>
                                        <p:strVal val="visible"/>
                                      </p:to>
                                    </p:set>
                                    <p:animEffect transition="in" filter="blinds(horizontal)">
                                      <p:cBhvr>
                                        <p:cTn id="17" dur="500"/>
                                        <p:tgtEl>
                                          <p:spTgt spid="11059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10596">
                                            <p:txEl>
                                              <p:pRg st="3" end="3"/>
                                            </p:txEl>
                                          </p:spTgt>
                                        </p:tgtEl>
                                        <p:attrNameLst>
                                          <p:attrName>style.visibility</p:attrName>
                                        </p:attrNameLst>
                                      </p:cBhvr>
                                      <p:to>
                                        <p:strVal val="visible"/>
                                      </p:to>
                                    </p:set>
                                    <p:animEffect transition="in" filter="blinds(horizontal)">
                                      <p:cBhvr>
                                        <p:cTn id="22" dur="500"/>
                                        <p:tgtEl>
                                          <p:spTgt spid="11059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110596">
                                            <p:txEl>
                                              <p:pRg st="4" end="4"/>
                                            </p:txEl>
                                          </p:spTgt>
                                        </p:tgtEl>
                                        <p:attrNameLst>
                                          <p:attrName>style.visibility</p:attrName>
                                        </p:attrNameLst>
                                      </p:cBhvr>
                                      <p:to>
                                        <p:strVal val="visible"/>
                                      </p:to>
                                    </p:set>
                                    <p:animEffect transition="in" filter="blinds(horizontal)">
                                      <p:cBhvr>
                                        <p:cTn id="27" dur="500"/>
                                        <p:tgtEl>
                                          <p:spTgt spid="110596">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110596">
                                            <p:txEl>
                                              <p:pRg st="5" end="5"/>
                                            </p:txEl>
                                          </p:spTgt>
                                        </p:tgtEl>
                                        <p:attrNameLst>
                                          <p:attrName>style.visibility</p:attrName>
                                        </p:attrNameLst>
                                      </p:cBhvr>
                                      <p:to>
                                        <p:strVal val="visible"/>
                                      </p:to>
                                    </p:set>
                                    <p:animEffect transition="in" filter="blinds(horizontal)">
                                      <p:cBhvr>
                                        <p:cTn id="32" dur="500"/>
                                        <p:tgtEl>
                                          <p:spTgt spid="11059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5"/>
          <p:cNvPicPr>
            <a:picLocks noChangeAspect="1"/>
          </p:cNvPicPr>
          <p:nvPr/>
        </p:nvPicPr>
        <p:blipFill rotWithShape="1">
          <a:blip r:embed="rId3">
            <a:extLst>
              <a:ext uri="{28A0092B-C50C-407E-A947-70E740481C1C}">
                <a14:useLocalDpi xmlns:a14="http://schemas.microsoft.com/office/drawing/2010/main" val="0"/>
              </a:ext>
            </a:extLst>
          </a:blip>
          <a:srcRect l="28070" r="263"/>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62400" y="228600"/>
            <a:ext cx="5029200" cy="1219200"/>
          </a:xfrm>
        </p:spPr>
        <p:txBody>
          <a:bodyPr>
            <a:noAutofit/>
          </a:bodyPr>
          <a:lstStyle/>
          <a:p>
            <a:pPr algn="ctr" eaLnBrk="1" fontAlgn="auto" hangingPunct="1">
              <a:spcAft>
                <a:spcPts val="0"/>
              </a:spcAft>
              <a:defRPr/>
            </a:pPr>
            <a:r>
              <a:rPr lang="en-US" sz="4000" dirty="0">
                <a:ln w="18415" cmpd="sng">
                  <a:solidFill>
                    <a:srgbClr val="FFFFFF"/>
                  </a:solidFill>
                  <a:prstDash val="solid"/>
                </a:ln>
                <a:solidFill>
                  <a:srgbClr val="FFFFFF"/>
                </a:solidFill>
                <a:effectLst>
                  <a:glow rad="101600">
                    <a:schemeClr val="bg1">
                      <a:lumMod val="65000"/>
                      <a:lumOff val="35000"/>
                      <a:alpha val="60000"/>
                    </a:schemeClr>
                  </a:glow>
                  <a:outerShdw blurRad="63500" dir="3600000" algn="tl" rotWithShape="0">
                    <a:srgbClr val="000000">
                      <a:alpha val="70000"/>
                    </a:srgbClr>
                  </a:outerShdw>
                </a:effectLst>
                <a:ea typeface="+mj-ea"/>
                <a:cs typeface="+mj-cs"/>
              </a:rPr>
              <a:t>Johnson’s “Great Society”</a:t>
            </a:r>
          </a:p>
        </p:txBody>
      </p:sp>
      <p:sp>
        <p:nvSpPr>
          <p:cNvPr id="3" name="Content Placeholder 2"/>
          <p:cNvSpPr>
            <a:spLocks noGrp="1"/>
          </p:cNvSpPr>
          <p:nvPr>
            <p:ph idx="1"/>
          </p:nvPr>
        </p:nvSpPr>
        <p:spPr>
          <a:xfrm>
            <a:off x="4419600" y="1676400"/>
            <a:ext cx="4572000" cy="41910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rtlCol="0">
            <a:noAutofit/>
          </a:bodyPr>
          <a:lstStyle/>
          <a:p>
            <a:pPr marL="68580" indent="0" eaLnBrk="1" fontAlgn="auto" hangingPunct="1">
              <a:spcBef>
                <a:spcPts val="300"/>
              </a:spcBef>
              <a:spcAft>
                <a:spcPts val="0"/>
              </a:spcAft>
              <a:buNone/>
              <a:defRPr/>
            </a:pPr>
            <a:r>
              <a:rPr lang="en-US" sz="3200" dirty="0">
                <a:ln w="18415" cmpd="sng">
                  <a:solidFill>
                    <a:srgbClr val="FFFFFF"/>
                  </a:solidFill>
                  <a:prstDash val="solid"/>
                </a:ln>
                <a:solidFill>
                  <a:srgbClr val="FFFFFF"/>
                </a:solidFill>
                <a:effectLst>
                  <a:glow rad="101600">
                    <a:schemeClr val="bg1">
                      <a:lumMod val="65000"/>
                      <a:lumOff val="35000"/>
                      <a:alpha val="60000"/>
                    </a:schemeClr>
                  </a:glow>
                  <a:outerShdw blurRad="63500" dir="3600000" algn="tl" rotWithShape="0">
                    <a:srgbClr val="000000">
                      <a:alpha val="70000"/>
                    </a:srgbClr>
                  </a:outerShdw>
                </a:effectLst>
                <a:ea typeface="+mn-ea"/>
                <a:cs typeface="+mn-cs"/>
              </a:rPr>
              <a:t>A set of economic and social welfare measures pushed through by LBJ</a:t>
            </a:r>
          </a:p>
          <a:p>
            <a:pPr marL="640080" indent="-571500" fontAlgn="auto">
              <a:spcBef>
                <a:spcPts val="300"/>
              </a:spcBef>
              <a:spcAft>
                <a:spcPts val="0"/>
              </a:spcAft>
              <a:defRPr/>
            </a:pPr>
            <a:r>
              <a:rPr lang="en-US" sz="3200" dirty="0">
                <a:ln w="18415" cmpd="sng">
                  <a:solidFill>
                    <a:srgbClr val="FFFFFF"/>
                  </a:solidFill>
                  <a:prstDash val="solid"/>
                </a:ln>
                <a:solidFill>
                  <a:srgbClr val="FFFFFF"/>
                </a:solidFill>
                <a:effectLst>
                  <a:glow rad="101600">
                    <a:schemeClr val="bg1">
                      <a:lumMod val="65000"/>
                      <a:lumOff val="35000"/>
                      <a:alpha val="60000"/>
                    </a:schemeClr>
                  </a:glow>
                  <a:outerShdw blurRad="63500" dir="3600000" algn="tl" rotWithShape="0">
                    <a:srgbClr val="000000">
                      <a:alpha val="70000"/>
                    </a:srgbClr>
                  </a:outerShdw>
                </a:effectLst>
                <a:ea typeface="+mn-ea"/>
                <a:cs typeface="+mn-cs"/>
              </a:rPr>
              <a:t>Medicare/Medicaid, Food stamps, Public radio/TV, federal funding for education, Immigration Act of 1965</a:t>
            </a:r>
          </a:p>
        </p:txBody>
      </p:sp>
    </p:spTree>
    <p:extLst>
      <p:ext uri="{BB962C8B-B14F-4D97-AF65-F5344CB8AC3E}">
        <p14:creationId xmlns:p14="http://schemas.microsoft.com/office/powerpoint/2010/main" val="35131458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descr="http://3.bp.blogspot.com/-BI5qwQHmSqY/TdO5jKe_a9I/AAAAAAAAwgY/aPhta1vE9fw/s1600/hippies_in_the_sixties.jpg"/>
          <p:cNvPicPr>
            <a:picLocks noChangeAspect="1" noChangeArrowheads="1"/>
          </p:cNvPicPr>
          <p:nvPr/>
        </p:nvPicPr>
        <p:blipFill>
          <a:blip r:embed="rId3">
            <a:extLst>
              <a:ext uri="{28A0092B-C50C-407E-A947-70E740481C1C}">
                <a14:useLocalDpi xmlns:a14="http://schemas.microsoft.com/office/drawing/2010/main" val="0"/>
              </a:ext>
            </a:extLst>
          </a:blip>
          <a:srcRect t="8778" b="6392"/>
          <a:stretch>
            <a:fillRect/>
          </a:stretch>
        </p:blipFill>
        <p:spPr bwMode="auto">
          <a:xfrm>
            <a:off x="0" y="0"/>
            <a:ext cx="913765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1" y="3633788"/>
            <a:ext cx="5642842" cy="1362075"/>
          </a:xfrm>
        </p:spPr>
        <p:txBody>
          <a:bodyPr wrap="square" numCol="1" anchorCtr="0" compatLnSpc="1">
            <a:prstTxWarp prst="textNoShape">
              <a:avLst/>
            </a:prstTxWarp>
            <a:noAutofit/>
          </a:bodyPr>
          <a:lstStyle/>
          <a:p>
            <a:r>
              <a:rPr lang="en-US" altLang="en-US" sz="4400" cap="none" dirty="0">
                <a:effectLst>
                  <a:outerShdw blurRad="38100" dist="38100" dir="2700000" algn="tl">
                    <a:srgbClr val="282828"/>
                  </a:outerShdw>
                </a:effectLst>
                <a:cs typeface="MS PGothic" panose="020B0600070205080204" pitchFamily="34" charset="-128"/>
              </a:rPr>
              <a:t>Tune in, turn on, and check out!</a:t>
            </a:r>
          </a:p>
        </p:txBody>
      </p:sp>
      <p:sp>
        <p:nvSpPr>
          <p:cNvPr id="3" name="Text Placeholder 2"/>
          <p:cNvSpPr>
            <a:spLocks noGrp="1"/>
          </p:cNvSpPr>
          <p:nvPr>
            <p:ph type="body" idx="1"/>
          </p:nvPr>
        </p:nvSpPr>
        <p:spPr>
          <a:xfrm>
            <a:off x="304801" y="2133600"/>
            <a:ext cx="5642842" cy="1500188"/>
          </a:xfrm>
        </p:spPr>
        <p:txBody>
          <a:bodyPr/>
          <a:lstStyle/>
          <a:p>
            <a:pPr>
              <a:buFont typeface="Arial" panose="020B0604020202020204" pitchFamily="34" charset="0"/>
              <a:buNone/>
            </a:pPr>
            <a:r>
              <a:rPr lang="en-US" altLang="en-US" sz="5400" dirty="0">
                <a:solidFill>
                  <a:schemeClr val="tx1"/>
                </a:solidFill>
                <a:effectLst>
                  <a:outerShdw blurRad="38100" dist="38100" dir="2700000" algn="tl">
                    <a:srgbClr val="282828"/>
                  </a:outerShdw>
                </a:effectLst>
                <a:latin typeface="Cooper Black" panose="0208090404030B020404" pitchFamily="18" charset="0"/>
                <a:cs typeface="MS PGothic" panose="020B0600070205080204" pitchFamily="34" charset="-128"/>
              </a:rPr>
              <a:t>The Counterculture</a:t>
            </a:r>
          </a:p>
        </p:txBody>
      </p:sp>
      <p:pic>
        <p:nvPicPr>
          <p:cNvPr id="6" name="Picture 5">
            <a:extLst>
              <a:ext uri="{FF2B5EF4-FFF2-40B4-BE49-F238E27FC236}">
                <a16:creationId xmlns:a16="http://schemas.microsoft.com/office/drawing/2014/main" id="{814F2AF0-69FE-462D-BAE9-4552DB974C8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9531" l="0" r="99500">
                        <a14:foregroundMark x1="31500" y1="38498" x2="37000" y2="44131"/>
                        <a14:foregroundMark x1="63000" y1="66197" x2="62500" y2="69249"/>
                      </a14:backgroundRemoval>
                    </a14:imgEffect>
                  </a14:imgLayer>
                </a14:imgProps>
              </a:ext>
              <a:ext uri="{28A0092B-C50C-407E-A947-70E740481C1C}">
                <a14:useLocalDpi xmlns:a14="http://schemas.microsoft.com/office/drawing/2010/main" val="0"/>
              </a:ext>
            </a:extLst>
          </a:blip>
          <a:stretch>
            <a:fillRect/>
          </a:stretch>
        </p:blipFill>
        <p:spPr>
          <a:xfrm>
            <a:off x="6233839" y="334853"/>
            <a:ext cx="2903811" cy="6185117"/>
          </a:xfrm>
          <a:prstGeom prst="rect">
            <a:avLst/>
          </a:prstGeom>
          <a:effectLst>
            <a:glow rad="381000">
              <a:schemeClr val="accent4">
                <a:lumMod val="20000"/>
                <a:lumOff val="80000"/>
                <a:alpha val="55000"/>
              </a:schemeClr>
            </a:glow>
          </a:effectLst>
        </p:spPr>
      </p:pic>
    </p:spTree>
    <p:extLst>
      <p:ext uri="{BB962C8B-B14F-4D97-AF65-F5344CB8AC3E}">
        <p14:creationId xmlns:p14="http://schemas.microsoft.com/office/powerpoint/2010/main" val="3839797386"/>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4"/>
          <p:cNvPicPr>
            <a:picLocks noChangeAspect="1"/>
          </p:cNvPicPr>
          <p:nvPr/>
        </p:nvPicPr>
        <p:blipFill>
          <a:blip r:embed="rId3">
            <a:extLst>
              <a:ext uri="{28A0092B-C50C-407E-A947-70E740481C1C}">
                <a14:useLocalDpi xmlns:a14="http://schemas.microsoft.com/office/drawing/2010/main" val="0"/>
              </a:ext>
            </a:extLst>
          </a:blip>
          <a:srcRect r="7227"/>
          <a:stretch>
            <a:fillRect/>
          </a:stretch>
        </p:blipFill>
        <p:spPr bwMode="auto">
          <a:xfrm>
            <a:off x="17463" y="55563"/>
            <a:ext cx="9126537"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330079"/>
            <a:ext cx="7772400" cy="1139908"/>
          </a:xfrm>
        </p:spPr>
        <p:txBody>
          <a:bodyPr>
            <a:noAutofit/>
          </a:bodyPr>
          <a:lstStyle/>
          <a:p>
            <a:pPr fontAlgn="auto">
              <a:spcAft>
                <a:spcPts val="0"/>
              </a:spcAft>
              <a:defRPr/>
            </a:pPr>
            <a:r>
              <a:rPr lang="en-US" sz="5400" dirty="0">
                <a:effectLst>
                  <a:glow rad="101600">
                    <a:schemeClr val="bg1">
                      <a:lumMod val="50000"/>
                      <a:lumOff val="50000"/>
                      <a:alpha val="80000"/>
                    </a:schemeClr>
                  </a:glow>
                </a:effectLst>
                <a:ea typeface="+mj-ea"/>
                <a:cs typeface="+mj-cs"/>
              </a:rPr>
              <a:t>The Counterculture</a:t>
            </a:r>
          </a:p>
        </p:txBody>
      </p:sp>
      <p:sp>
        <p:nvSpPr>
          <p:cNvPr id="3" name="Content Placeholder 2"/>
          <p:cNvSpPr>
            <a:spLocks noGrp="1"/>
          </p:cNvSpPr>
          <p:nvPr>
            <p:ph idx="1"/>
          </p:nvPr>
        </p:nvSpPr>
        <p:spPr>
          <a:xfrm>
            <a:off x="457200" y="1427042"/>
            <a:ext cx="8229600" cy="5049958"/>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rtlCol="0">
            <a:noAutofit/>
          </a:bodyPr>
          <a:lstStyle/>
          <a:p>
            <a:pPr fontAlgn="auto">
              <a:spcBef>
                <a:spcPts val="0"/>
              </a:spcBef>
              <a:spcAft>
                <a:spcPts val="600"/>
              </a:spcAft>
              <a:buFont typeface="Arial" panose="020B0604020202020204" pitchFamily="34" charset="0"/>
              <a:buChar char="•"/>
              <a:defRPr/>
            </a:pPr>
            <a:r>
              <a:rPr lang="en-US" sz="2900" dirty="0">
                <a:ln w="18415" cmpd="sng">
                  <a:solidFill>
                    <a:srgbClr val="FFFFFF"/>
                  </a:solidFill>
                  <a:prstDash val="solid"/>
                </a:ln>
                <a:solidFill>
                  <a:srgbClr val="FFFFFF"/>
                </a:solidFill>
                <a:effectLst>
                  <a:glow rad="101600">
                    <a:schemeClr val="bg1">
                      <a:lumMod val="50000"/>
                      <a:lumOff val="50000"/>
                      <a:alpha val="75000"/>
                    </a:schemeClr>
                  </a:glow>
                  <a:outerShdw blurRad="63500" dir="3600000" algn="tl" rotWithShape="0">
                    <a:srgbClr val="000000">
                      <a:alpha val="70000"/>
                    </a:srgbClr>
                  </a:outerShdw>
                </a:effectLst>
                <a:ea typeface="+mn-ea"/>
                <a:cs typeface="+mn-cs"/>
              </a:rPr>
              <a:t>Counterculture:  A reactionary, anti-conformist group that arose in the mid 1960s</a:t>
            </a:r>
          </a:p>
          <a:p>
            <a:pPr fontAlgn="auto">
              <a:spcBef>
                <a:spcPts val="0"/>
              </a:spcBef>
              <a:spcAft>
                <a:spcPts val="600"/>
              </a:spcAft>
              <a:buFont typeface="Arial" panose="020B0604020202020204" pitchFamily="34" charset="0"/>
              <a:buChar char="•"/>
              <a:defRPr/>
            </a:pPr>
            <a:r>
              <a:rPr lang="en-US" sz="2900" dirty="0">
                <a:ln w="18415" cmpd="sng">
                  <a:solidFill>
                    <a:srgbClr val="FFFFFF"/>
                  </a:solidFill>
                  <a:prstDash val="solid"/>
                </a:ln>
                <a:solidFill>
                  <a:srgbClr val="FFFFFF"/>
                </a:solidFill>
                <a:effectLst>
                  <a:glow rad="101600">
                    <a:schemeClr val="bg1">
                      <a:lumMod val="50000"/>
                      <a:lumOff val="50000"/>
                      <a:alpha val="75000"/>
                    </a:schemeClr>
                  </a:glow>
                  <a:outerShdw blurRad="63500" dir="3600000" algn="tl" rotWithShape="0">
                    <a:srgbClr val="000000">
                      <a:alpha val="70000"/>
                    </a:srgbClr>
                  </a:outerShdw>
                </a:effectLst>
                <a:ea typeface="+mn-ea"/>
                <a:cs typeface="+mn-cs"/>
              </a:rPr>
              <a:t>Held liberal views on race, gender, and sexuality, denounced the Vietnam War, experimented with drugs, and questioned conformity, traditional authority, and the American Dream</a:t>
            </a:r>
          </a:p>
          <a:p>
            <a:pPr fontAlgn="auto">
              <a:spcBef>
                <a:spcPts val="0"/>
              </a:spcBef>
              <a:spcAft>
                <a:spcPts val="600"/>
              </a:spcAft>
              <a:buFont typeface="Arial" panose="020B0604020202020204" pitchFamily="34" charset="0"/>
              <a:buChar char="•"/>
              <a:defRPr/>
            </a:pPr>
            <a:r>
              <a:rPr lang="en-US" sz="2900" dirty="0">
                <a:ln w="18415" cmpd="sng">
                  <a:solidFill>
                    <a:srgbClr val="FFFFFF"/>
                  </a:solidFill>
                  <a:prstDash val="solid"/>
                </a:ln>
                <a:solidFill>
                  <a:srgbClr val="FFFFFF"/>
                </a:solidFill>
                <a:effectLst>
                  <a:glow rad="101600">
                    <a:schemeClr val="bg1">
                      <a:lumMod val="50000"/>
                      <a:lumOff val="50000"/>
                      <a:alpha val="75000"/>
                    </a:schemeClr>
                  </a:glow>
                  <a:outerShdw blurRad="63500" dir="3600000" algn="tl" rotWithShape="0">
                    <a:srgbClr val="000000">
                      <a:alpha val="70000"/>
                    </a:srgbClr>
                  </a:outerShdw>
                </a:effectLst>
                <a:ea typeface="+mn-ea"/>
                <a:cs typeface="+mn-cs"/>
              </a:rPr>
              <a:t>Reaction to the conservatism and conformity of the 1950s; inspired by the Beat Generation</a:t>
            </a:r>
          </a:p>
          <a:p>
            <a:pPr fontAlgn="auto">
              <a:spcBef>
                <a:spcPts val="0"/>
              </a:spcBef>
              <a:spcAft>
                <a:spcPts val="600"/>
              </a:spcAft>
              <a:buFont typeface="Arial" panose="020B0604020202020204" pitchFamily="34" charset="0"/>
              <a:buChar char="•"/>
              <a:defRPr/>
            </a:pPr>
            <a:r>
              <a:rPr lang="en-US" sz="2900" dirty="0">
                <a:ln w="18415" cmpd="sng">
                  <a:solidFill>
                    <a:srgbClr val="FFFFFF"/>
                  </a:solidFill>
                  <a:prstDash val="solid"/>
                </a:ln>
                <a:solidFill>
                  <a:srgbClr val="FFFFFF"/>
                </a:solidFill>
                <a:effectLst>
                  <a:glow rad="101600">
                    <a:schemeClr val="bg1">
                      <a:lumMod val="50000"/>
                      <a:lumOff val="50000"/>
                      <a:alpha val="75000"/>
                    </a:schemeClr>
                  </a:glow>
                  <a:outerShdw blurRad="63500" dir="3600000" algn="tl" rotWithShape="0">
                    <a:srgbClr val="000000">
                      <a:alpha val="70000"/>
                    </a:srgbClr>
                  </a:outerShdw>
                </a:effectLst>
                <a:ea typeface="+mn-ea"/>
                <a:cs typeface="+mn-cs"/>
              </a:rPr>
              <a:t>Most were white, young, and from conservative middle-class families.</a:t>
            </a:r>
          </a:p>
        </p:txBody>
      </p:sp>
    </p:spTree>
    <p:extLst>
      <p:ext uri="{BB962C8B-B14F-4D97-AF65-F5344CB8AC3E}">
        <p14:creationId xmlns:p14="http://schemas.microsoft.com/office/powerpoint/2010/main" val="12882270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descr="http://3.bp.blogspot.com/-BI5qwQHmSqY/TdO5jKe_a9I/AAAAAAAAwgY/aPhta1vE9fw/s1600/hippies_in_the_sixties.jpg"/>
          <p:cNvPicPr>
            <a:picLocks noChangeAspect="1" noChangeArrowheads="1"/>
          </p:cNvPicPr>
          <p:nvPr/>
        </p:nvPicPr>
        <p:blipFill>
          <a:blip r:embed="rId3">
            <a:extLst>
              <a:ext uri="{28A0092B-C50C-407E-A947-70E740481C1C}">
                <a14:useLocalDpi xmlns:a14="http://schemas.microsoft.com/office/drawing/2010/main" val="0"/>
              </a:ext>
            </a:extLst>
          </a:blip>
          <a:srcRect t="8778" b="6392"/>
          <a:stretch>
            <a:fillRect/>
          </a:stretch>
        </p:blipFill>
        <p:spPr bwMode="auto">
          <a:xfrm>
            <a:off x="0" y="0"/>
            <a:ext cx="913765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304800"/>
            <a:ext cx="7750175" cy="923925"/>
          </a:xfrm>
        </p:spPr>
        <p:txBody>
          <a:bodyPr wrap="square" numCol="1" anchorCtr="0" compatLnSpc="1">
            <a:prstTxWarp prst="textNoShape">
              <a:avLst/>
            </a:prstTxWarp>
          </a:bodyPr>
          <a:lstStyle/>
          <a:p>
            <a:r>
              <a:rPr lang="en-US" altLang="en-US" sz="5400" cap="none">
                <a:effectLst>
                  <a:outerShdw blurRad="38100" dist="38100" dir="2700000" algn="tl">
                    <a:srgbClr val="282828"/>
                  </a:outerShdw>
                </a:effectLst>
                <a:cs typeface="MS PGothic" panose="020B0600070205080204" pitchFamily="34" charset="-128"/>
              </a:rPr>
              <a:t>Hippies</a:t>
            </a:r>
          </a:p>
        </p:txBody>
      </p:sp>
      <p:sp>
        <p:nvSpPr>
          <p:cNvPr id="3" name="Content Placeholder 2"/>
          <p:cNvSpPr>
            <a:spLocks noGrp="1"/>
          </p:cNvSpPr>
          <p:nvPr>
            <p:ph idx="1"/>
          </p:nvPr>
        </p:nvSpPr>
        <p:spPr>
          <a:xfrm>
            <a:off x="4038600" y="228600"/>
            <a:ext cx="4953000" cy="63246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rtlCol="0" anchor="ctr">
            <a:noAutofit/>
          </a:bodyPr>
          <a:lstStyle/>
          <a:p>
            <a:pPr fontAlgn="auto">
              <a:spcAft>
                <a:spcPts val="0"/>
              </a:spcAft>
              <a:buClr>
                <a:schemeClr val="accent5">
                  <a:lumMod val="75000"/>
                </a:schemeClr>
              </a:buClr>
              <a:buFont typeface="Arial" panose="020B0604020202020204" pitchFamily="34" charset="0"/>
              <a:buChar char="•"/>
              <a:defRPr/>
            </a:pPr>
            <a:r>
              <a:rPr lang="en-US" sz="3300" dirty="0">
                <a:ln w="18415" cmpd="sng">
                  <a:solidFill>
                    <a:srgbClr val="FFFFFF"/>
                  </a:solidFill>
                  <a:prstDash val="solid"/>
                </a:ln>
                <a:solidFill>
                  <a:srgbClr val="FFFFFF"/>
                </a:solidFill>
                <a:effectLst>
                  <a:glow rad="101600">
                    <a:schemeClr val="bg1">
                      <a:lumMod val="65000"/>
                      <a:lumOff val="35000"/>
                      <a:alpha val="75000"/>
                    </a:schemeClr>
                  </a:glow>
                  <a:outerShdw blurRad="63500" dir="3600000" algn="tl" rotWithShape="0">
                    <a:srgbClr val="000000">
                      <a:alpha val="70000"/>
                    </a:srgbClr>
                  </a:outerShdw>
                </a:effectLst>
                <a:ea typeface="+mn-ea"/>
                <a:cs typeface="+mn-cs"/>
              </a:rPr>
              <a:t>Congregated in SF; Haight-Ashbury neighborhood </a:t>
            </a:r>
          </a:p>
          <a:p>
            <a:pPr fontAlgn="auto">
              <a:spcAft>
                <a:spcPts val="0"/>
              </a:spcAft>
              <a:buClr>
                <a:schemeClr val="accent5">
                  <a:lumMod val="75000"/>
                </a:schemeClr>
              </a:buClr>
              <a:buFont typeface="Arial" panose="020B0604020202020204" pitchFamily="34" charset="0"/>
              <a:buChar char="•"/>
              <a:defRPr/>
            </a:pPr>
            <a:r>
              <a:rPr lang="en-US" sz="3300" dirty="0">
                <a:ln w="18415" cmpd="sng">
                  <a:solidFill>
                    <a:srgbClr val="FFFFFF"/>
                  </a:solidFill>
                  <a:prstDash val="solid"/>
                </a:ln>
                <a:solidFill>
                  <a:srgbClr val="FFFFFF"/>
                </a:solidFill>
                <a:effectLst>
                  <a:glow rad="101600">
                    <a:schemeClr val="bg1">
                      <a:lumMod val="65000"/>
                      <a:lumOff val="35000"/>
                      <a:alpha val="75000"/>
                    </a:schemeClr>
                  </a:glow>
                  <a:outerShdw blurRad="63500" dir="3600000" algn="tl" rotWithShape="0">
                    <a:srgbClr val="000000">
                      <a:alpha val="70000"/>
                    </a:srgbClr>
                  </a:outerShdw>
                </a:effectLst>
                <a:ea typeface="+mn-ea"/>
                <a:cs typeface="+mn-cs"/>
              </a:rPr>
              <a:t>Believed in a utopian ideal, experimented with psychedelic drugs, lived communally, adopted the policy of “free love”, communal living, and developed a vibrant music scene </a:t>
            </a:r>
          </a:p>
          <a:p>
            <a:pPr fontAlgn="auto">
              <a:spcAft>
                <a:spcPts val="0"/>
              </a:spcAft>
              <a:buClr>
                <a:schemeClr val="accent5">
                  <a:lumMod val="75000"/>
                </a:schemeClr>
              </a:buClr>
              <a:buFont typeface="Arial" panose="020B0604020202020204" pitchFamily="34" charset="0"/>
              <a:buChar char="•"/>
              <a:defRPr/>
            </a:pPr>
            <a:r>
              <a:rPr lang="en-US" sz="3300" dirty="0">
                <a:ln w="18415" cmpd="sng">
                  <a:solidFill>
                    <a:srgbClr val="FFFFFF"/>
                  </a:solidFill>
                  <a:prstDash val="solid"/>
                </a:ln>
                <a:solidFill>
                  <a:srgbClr val="FFFFFF"/>
                </a:solidFill>
                <a:effectLst>
                  <a:glow rad="101600">
                    <a:schemeClr val="bg1">
                      <a:lumMod val="65000"/>
                      <a:lumOff val="35000"/>
                      <a:alpha val="75000"/>
                    </a:schemeClr>
                  </a:glow>
                  <a:outerShdw blurRad="63500" dir="3600000" algn="tl" rotWithShape="0">
                    <a:srgbClr val="000000">
                      <a:alpha val="70000"/>
                    </a:srgbClr>
                  </a:outerShdw>
                </a:effectLst>
                <a:ea typeface="+mn-ea"/>
                <a:cs typeface="+mn-cs"/>
              </a:rPr>
              <a:t>“Summer of Love” (1967)</a:t>
            </a:r>
          </a:p>
        </p:txBody>
      </p:sp>
      <p:pic>
        <p:nvPicPr>
          <p:cNvPr id="41988" name="Picture 2" descr="http://www.woodstockstory.com/images/haight-ashbury.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295400"/>
            <a:ext cx="3629025" cy="533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9433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8139" name="Picture 11" descr="Image result for further bus"/>
          <p:cNvPicPr>
            <a:picLocks noChangeAspect="1" noChangeArrowheads="1"/>
          </p:cNvPicPr>
          <p:nvPr/>
        </p:nvPicPr>
        <p:blipFill rotWithShape="1">
          <a:blip r:embed="rId3">
            <a:extLst>
              <a:ext uri="{28A0092B-C50C-407E-A947-70E740481C1C}">
                <a14:useLocalDpi xmlns:a14="http://schemas.microsoft.com/office/drawing/2010/main" val="0"/>
              </a:ext>
            </a:extLst>
          </a:blip>
          <a:srcRect l="8250" t="-140" r="39644" b="140"/>
          <a:stretch/>
        </p:blipFill>
        <p:spPr bwMode="auto">
          <a:xfrm>
            <a:off x="0" y="-9590"/>
            <a:ext cx="9144000" cy="6867590"/>
          </a:xfrm>
          <a:prstGeom prst="rect">
            <a:avLst/>
          </a:prstGeom>
          <a:noFill/>
          <a:extLst>
            <a:ext uri="{909E8E84-426E-40DD-AFC4-6F175D3DCCD1}">
              <a14:hiddenFill xmlns:a14="http://schemas.microsoft.com/office/drawing/2010/main">
                <a:solidFill>
                  <a:srgbClr val="FFFFFF"/>
                </a:solidFill>
              </a14:hiddenFill>
            </a:ext>
          </a:extLst>
        </p:spPr>
      </p:pic>
      <p:pic>
        <p:nvPicPr>
          <p:cNvPr id="14350" name="Picture 14" descr="http://www.onthisdeity.com/wp-content/uploads/2011/05/tumblr_l53jiudIk81qauw77o1_5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7576" y="787376"/>
            <a:ext cx="2175164" cy="2175164"/>
          </a:xfrm>
          <a:prstGeom prst="ellipse">
            <a:avLst/>
          </a:prstGeom>
          <a:ln w="635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 xmlns:a14="http://schemas.microsoft.com/office/drawing/2010/main">
                <a:solidFill>
                  <a:srgbClr val="FFFFFF"/>
                </a:solidFill>
              </a14:hiddenFill>
            </a:ext>
          </a:extLst>
        </p:spPr>
      </p:pic>
      <p:pic>
        <p:nvPicPr>
          <p:cNvPr id="48141" name="Picture 13" descr="Image result for ken kesey">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6673" t="3402" r="12586" b="43851"/>
          <a:stretch/>
        </p:blipFill>
        <p:spPr bwMode="auto">
          <a:xfrm>
            <a:off x="6983113" y="2239908"/>
            <a:ext cx="2124879" cy="2086245"/>
          </a:xfrm>
          <a:prstGeom prst="ellipse">
            <a:avLst/>
          </a:prstGeom>
          <a:ln w="635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68884" y="134938"/>
            <a:ext cx="5005925" cy="5943600"/>
          </a:xfrm>
        </p:spPr>
        <p:txBody>
          <a:bodyPr/>
          <a:lstStyle/>
          <a:p>
            <a:pPr>
              <a:spcBef>
                <a:spcPts val="600"/>
              </a:spcBef>
            </a:pPr>
            <a:r>
              <a:rPr lang="en-US" altLang="en-US" sz="4400" dirty="0">
                <a:effectLst>
                  <a:glow rad="101600">
                    <a:schemeClr val="bg1">
                      <a:lumMod val="85000"/>
                      <a:lumOff val="15000"/>
                      <a:alpha val="60000"/>
                    </a:schemeClr>
                  </a:glow>
                  <a:outerShdw blurRad="38100" dist="38100" dir="2700000" algn="tl">
                    <a:srgbClr val="000000">
                      <a:alpha val="43137"/>
                    </a:srgbClr>
                  </a:outerShdw>
                </a:effectLst>
                <a:cs typeface="MS PGothic" panose="020B0600070205080204" pitchFamily="34" charset="-128"/>
              </a:rPr>
              <a:t>Use of hallucinogenic drugs (marijuana, LSD, “Magic Mushrooms,” and mescaline)</a:t>
            </a:r>
          </a:p>
          <a:p>
            <a:pPr>
              <a:spcBef>
                <a:spcPts val="600"/>
              </a:spcBef>
            </a:pPr>
            <a:r>
              <a:rPr lang="en-US" altLang="en-US" sz="4400" dirty="0">
                <a:effectLst>
                  <a:glow rad="101600">
                    <a:schemeClr val="bg1">
                      <a:lumMod val="85000"/>
                      <a:lumOff val="15000"/>
                      <a:alpha val="60000"/>
                    </a:schemeClr>
                  </a:glow>
                  <a:outerShdw blurRad="38100" dist="38100" dir="2700000" algn="tl">
                    <a:srgbClr val="000000">
                      <a:alpha val="43137"/>
                    </a:srgbClr>
                  </a:outerShdw>
                </a:effectLst>
                <a:cs typeface="MS PGothic" panose="020B0600070205080204" pitchFamily="34" charset="-128"/>
              </a:rPr>
              <a:t>Dr. Timothy Leary</a:t>
            </a:r>
          </a:p>
          <a:p>
            <a:pPr>
              <a:spcBef>
                <a:spcPts val="600"/>
              </a:spcBef>
            </a:pPr>
            <a:r>
              <a:rPr lang="en-US" altLang="en-US" sz="4400" dirty="0">
                <a:effectLst>
                  <a:glow rad="101600">
                    <a:schemeClr val="bg1">
                      <a:lumMod val="85000"/>
                      <a:lumOff val="15000"/>
                      <a:alpha val="60000"/>
                    </a:schemeClr>
                  </a:glow>
                  <a:outerShdw blurRad="38100" dist="38100" dir="2700000" algn="tl">
                    <a:srgbClr val="000000">
                      <a:alpha val="43137"/>
                    </a:srgbClr>
                  </a:outerShdw>
                </a:effectLst>
                <a:cs typeface="MS PGothic" panose="020B0600070205080204" pitchFamily="34" charset="-128"/>
              </a:rPr>
              <a:t>Ken </a:t>
            </a:r>
            <a:r>
              <a:rPr lang="en-US" altLang="en-US" sz="4400" dirty="0" err="1">
                <a:effectLst>
                  <a:glow rad="101600">
                    <a:schemeClr val="bg1">
                      <a:lumMod val="85000"/>
                      <a:lumOff val="15000"/>
                      <a:alpha val="60000"/>
                    </a:schemeClr>
                  </a:glow>
                  <a:outerShdw blurRad="38100" dist="38100" dir="2700000" algn="tl">
                    <a:srgbClr val="000000">
                      <a:alpha val="43137"/>
                    </a:srgbClr>
                  </a:outerShdw>
                </a:effectLst>
                <a:cs typeface="MS PGothic" panose="020B0600070205080204" pitchFamily="34" charset="-128"/>
              </a:rPr>
              <a:t>Kesey</a:t>
            </a:r>
            <a:r>
              <a:rPr lang="en-US" altLang="en-US" sz="4400" dirty="0">
                <a:effectLst>
                  <a:glow rad="101600">
                    <a:schemeClr val="bg1">
                      <a:lumMod val="85000"/>
                      <a:lumOff val="15000"/>
                      <a:alpha val="60000"/>
                    </a:schemeClr>
                  </a:glow>
                  <a:outerShdw blurRad="38100" dist="38100" dir="2700000" algn="tl">
                    <a:srgbClr val="000000">
                      <a:alpha val="43137"/>
                    </a:srgbClr>
                  </a:outerShdw>
                </a:effectLst>
                <a:cs typeface="MS PGothic" panose="020B0600070205080204" pitchFamily="34" charset="-128"/>
              </a:rPr>
              <a:t> and the Merry Pranksters</a:t>
            </a:r>
          </a:p>
        </p:txBody>
      </p:sp>
      <p:pic>
        <p:nvPicPr>
          <p:cNvPr id="48132" name="Picture 12" descr="http://images.all-free-download.com/images/graphiclarge/pot_leaf_140348.jpg"/>
          <p:cNvPicPr>
            <a:picLocks noChangeAspect="1" noChangeArrowheads="1"/>
          </p:cNvPicPr>
          <p:nvPr/>
        </p:nvPicPr>
        <p:blipFill>
          <a:blip r:embed="rId7">
            <a:clrChange>
              <a:clrFrom>
                <a:srgbClr val="000000"/>
              </a:clrFrom>
              <a:clrTo>
                <a:srgbClr val="000000">
                  <a:alpha val="0"/>
                </a:srgbClr>
              </a:clrTo>
            </a:clrChange>
            <a:extLst>
              <a:ext uri="{28A0092B-C50C-407E-A947-70E740481C1C}">
                <a14:useLocalDpi xmlns:a14="http://schemas.microsoft.com/office/drawing/2010/main" val="0"/>
              </a:ext>
            </a:extLst>
          </a:blip>
          <a:srcRect r="2419" b="2823"/>
          <a:stretch>
            <a:fillRect/>
          </a:stretch>
        </p:blipFill>
        <p:spPr bwMode="auto">
          <a:xfrm rot="1013716">
            <a:off x="7275084" y="469069"/>
            <a:ext cx="1895475" cy="188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02249" y="5934670"/>
            <a:ext cx="8539517" cy="923330"/>
          </a:xfrm>
          <a:prstGeom prst="rect">
            <a:avLst/>
          </a:prstGeom>
          <a:noFill/>
        </p:spPr>
        <p:txBody>
          <a:bodyPr wrap="none">
            <a:spAutoFit/>
          </a:bodyPr>
          <a:lstStyle/>
          <a:p>
            <a:pPr algn="ctr" fontAlgn="auto">
              <a:spcBef>
                <a:spcPts val="0"/>
              </a:spcBef>
              <a:spcAft>
                <a:spcPts val="0"/>
              </a:spcAft>
              <a:defRPr/>
            </a:pP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63500">
                    <a:schemeClr val="accent4">
                      <a:satMod val="175000"/>
                      <a:alpha val="40000"/>
                    </a:schemeClr>
                  </a:glow>
                  <a:outerShdw blurRad="50800" dist="38100" dir="2700000" algn="tl" rotWithShape="0">
                    <a:srgbClr val="000000">
                      <a:alpha val="43000"/>
                    </a:srgbClr>
                  </a:outerShdw>
                </a:effectLst>
                <a:latin typeface="Bauhaus 93" pitchFamily="82" charset="0"/>
                <a:ea typeface="+mn-ea"/>
              </a:rPr>
              <a:t>Turn On, Tune In, Drop Out</a:t>
            </a:r>
          </a:p>
        </p:txBody>
      </p:sp>
      <p:sp>
        <p:nvSpPr>
          <p:cNvPr id="2" name="Title 1"/>
          <p:cNvSpPr>
            <a:spLocks noGrp="1"/>
          </p:cNvSpPr>
          <p:nvPr>
            <p:ph type="title"/>
          </p:nvPr>
        </p:nvSpPr>
        <p:spPr>
          <a:xfrm>
            <a:off x="5174809" y="153206"/>
            <a:ext cx="3733800" cy="923925"/>
          </a:xfrm>
        </p:spPr>
        <p:txBody>
          <a:bodyPr>
            <a:normAutofit fontScale="90000"/>
          </a:bodyPr>
          <a:lstStyle/>
          <a:p>
            <a:pPr algn="r" fontAlgn="auto">
              <a:spcAft>
                <a:spcPts val="0"/>
              </a:spcAft>
              <a:defRPr/>
            </a:pPr>
            <a:r>
              <a:rPr lang="en-US" sz="4400" dirty="0">
                <a:effectLst>
                  <a:outerShdw blurRad="38100" dist="38100" dir="2700000" algn="tl">
                    <a:srgbClr val="000000">
                      <a:alpha val="43137"/>
                    </a:srgbClr>
                  </a:outerShdw>
                </a:effectLst>
                <a:ea typeface="+mj-ea"/>
                <a:cs typeface="+mj-cs"/>
              </a:rPr>
              <a:t>Drug Culture</a:t>
            </a:r>
          </a:p>
        </p:txBody>
      </p:sp>
    </p:spTree>
    <p:extLst>
      <p:ext uri="{BB962C8B-B14F-4D97-AF65-F5344CB8AC3E}">
        <p14:creationId xmlns:p14="http://schemas.microsoft.com/office/powerpoint/2010/main" val="7840873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8132"/>
                                        </p:tgtEl>
                                        <p:attrNameLst>
                                          <p:attrName>style.visibility</p:attrName>
                                        </p:attrNameLst>
                                      </p:cBhvr>
                                      <p:to>
                                        <p:strVal val="visible"/>
                                      </p:to>
                                    </p:set>
                                    <p:animEffect transition="in" filter="fade">
                                      <p:cBhvr>
                                        <p:cTn id="10" dur="500"/>
                                        <p:tgtEl>
                                          <p:spTgt spid="481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4350"/>
                                        </p:tgtEl>
                                        <p:attrNameLst>
                                          <p:attrName>style.visibility</p:attrName>
                                        </p:attrNameLst>
                                      </p:cBhvr>
                                      <p:to>
                                        <p:strVal val="visible"/>
                                      </p:to>
                                    </p:set>
                                    <p:animEffect transition="in" filter="fade">
                                      <p:cBhvr>
                                        <p:cTn id="18" dur="500"/>
                                        <p:tgtEl>
                                          <p:spTgt spid="1435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8" dur="500"/>
                                        <p:tgtEl>
                                          <p:spTgt spid="3">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8141"/>
                                        </p:tgtEl>
                                        <p:attrNameLst>
                                          <p:attrName>style.visibility</p:attrName>
                                        </p:attrNameLst>
                                      </p:cBhvr>
                                      <p:to>
                                        <p:strVal val="visible"/>
                                      </p:to>
                                    </p:set>
                                    <p:animEffect transition="in" filter="fade">
                                      <p:cBhvr>
                                        <p:cTn id="31" dur="500"/>
                                        <p:tgtEl>
                                          <p:spTgt spid="48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79"/>
        <p:cNvGrpSpPr/>
        <p:nvPr/>
      </p:nvGrpSpPr>
      <p:grpSpPr>
        <a:xfrm>
          <a:off x="0" y="0"/>
          <a:ext cx="0" cy="0"/>
          <a:chOff x="0" y="0"/>
          <a:chExt cx="0" cy="0"/>
        </a:xfrm>
      </p:grpSpPr>
      <p:pic>
        <p:nvPicPr>
          <p:cNvPr id="1980" name="Google Shape;1980;p292" descr="http://s2.favim.com/orig/28/fashion-flower-flowers-glasses-hippie-Favim.com-230736.gif">
            <a:hlinkClick r:id="rId3"/>
          </p:cNvPr>
          <p:cNvPicPr preferRelativeResize="0"/>
          <p:nvPr/>
        </p:nvPicPr>
        <p:blipFill rotWithShape="1">
          <a:blip r:embed="rId4">
            <a:alphaModFix/>
          </a:blip>
          <a:srcRect/>
          <a:stretch/>
        </p:blipFill>
        <p:spPr>
          <a:xfrm>
            <a:off x="0" y="873535"/>
            <a:ext cx="9117949" cy="4267200"/>
          </a:xfrm>
          <a:prstGeom prst="rect">
            <a:avLst/>
          </a:prstGeom>
          <a:noFill/>
          <a:ln>
            <a:noFill/>
          </a:ln>
        </p:spPr>
      </p:pic>
      <p:sp>
        <p:nvSpPr>
          <p:cNvPr id="1981" name="Google Shape;1981;p292"/>
          <p:cNvSpPr/>
          <p:nvPr/>
        </p:nvSpPr>
        <p:spPr>
          <a:xfrm>
            <a:off x="596574" y="5173717"/>
            <a:ext cx="7924800" cy="1092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500" dirty="0">
                <a:ln w="0"/>
                <a:solidFill>
                  <a:srgbClr val="92D050"/>
                </a:solidFill>
                <a:effectLst>
                  <a:outerShdw blurRad="38100" dist="25400" dir="5400000" algn="ctr" rotWithShape="0">
                    <a:srgbClr val="6E747A">
                      <a:alpha val="43000"/>
                    </a:srgbClr>
                  </a:outerShdw>
                </a:effectLst>
                <a:latin typeface="Cooper Black" panose="0208090404030B020404" pitchFamily="18" charset="0"/>
                <a:ea typeface="Aharoni"/>
                <a:cs typeface="Aharoni"/>
                <a:sym typeface="Aharoni"/>
              </a:rPr>
              <a:t>Virtual ACID Trip</a:t>
            </a:r>
            <a:endParaRPr sz="6500" dirty="0">
              <a:ln w="0"/>
              <a:solidFill>
                <a:srgbClr val="92D050"/>
              </a:solidFill>
              <a:effectLst>
                <a:outerShdw blurRad="38100" dist="25400" dir="5400000" algn="ctr" rotWithShape="0">
                  <a:srgbClr val="6E747A">
                    <a:alpha val="43000"/>
                  </a:srgbClr>
                </a:outerShdw>
              </a:effectLst>
              <a:latin typeface="Cooper Black" panose="0208090404030B020404" pitchFamily="18" charset="0"/>
              <a:ea typeface="Aharoni"/>
              <a:cs typeface="Aharoni"/>
              <a:sym typeface="Aharoni"/>
            </a:endParaRPr>
          </a:p>
        </p:txBody>
      </p:sp>
    </p:spTree>
    <p:extLst>
      <p:ext uri="{BB962C8B-B14F-4D97-AF65-F5344CB8AC3E}">
        <p14:creationId xmlns:p14="http://schemas.microsoft.com/office/powerpoint/2010/main" val="215979839"/>
      </p:ext>
    </p:extLst>
  </p:cSld>
  <p:clrMapOvr>
    <a:masterClrMapping/>
  </p:clrMapOvr>
  <p:transition spd="med">
    <p:fade/>
  </p:transition>
</p:sld>
</file>

<file path=ppt/theme/theme1.xml><?xml version="1.0" encoding="utf-8"?>
<a:theme xmlns:a="http://schemas.openxmlformats.org/drawingml/2006/main" name="Urban Pop">
  <a:themeElements>
    <a:clrScheme name="Urban Pop">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Urban Pop">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2700" cap="flat" cmpd="sng" algn="ctr">
          <a:solidFill>
            <a:schemeClr val="phClr"/>
          </a:solidFill>
          <a:prstDash val="solid"/>
        </a:ln>
        <a:ln w="15875"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phClr">
                <a:shade val="30000"/>
              </a:schemeClr>
            </a:contourClr>
          </a:sp3d>
        </a:effectStyle>
      </a:effectStyleLst>
      <a:bgFillStyleLst>
        <a:solidFill>
          <a:schemeClr val="phClr"/>
        </a:solidFill>
        <a:gradFill rotWithShape="1">
          <a:gsLst>
            <a:gs pos="0">
              <a:schemeClr val="phClr">
                <a:tint val="95000"/>
                <a:shade val="100000"/>
                <a:alpha val="100000"/>
                <a:satMod val="100000"/>
                <a:lumMod val="100000"/>
              </a:schemeClr>
            </a:gs>
            <a:gs pos="9000">
              <a:schemeClr val="phClr">
                <a:tint val="90000"/>
                <a:shade val="100000"/>
                <a:alpha val="100000"/>
                <a:satMod val="100000"/>
                <a:lumMod val="100000"/>
              </a:schemeClr>
            </a:gs>
            <a:gs pos="34000">
              <a:schemeClr val="phClr">
                <a:tint val="83000"/>
                <a:shade val="100000"/>
                <a:alpha val="100000"/>
                <a:satMod val="100000"/>
                <a:lumMod val="100000"/>
              </a:schemeClr>
            </a:gs>
            <a:gs pos="62000">
              <a:schemeClr val="phClr">
                <a:tint val="85000"/>
                <a:shade val="100000"/>
                <a:alpha val="100000"/>
                <a:satMod val="100000"/>
                <a:lumMod val="100000"/>
              </a:schemeClr>
            </a:gs>
            <a:gs pos="90000">
              <a:schemeClr val="phClr">
                <a:tint val="92000"/>
                <a:shade val="100000"/>
                <a:alpha val="100000"/>
                <a:satMod val="100000"/>
                <a:lumMod val="90000"/>
              </a:schemeClr>
            </a:gs>
            <a:gs pos="100000">
              <a:schemeClr val="phClr">
                <a:tint val="85000"/>
                <a:shade val="100000"/>
                <a:alpha val="100000"/>
                <a:satMod val="100000"/>
                <a:lumMod val="100000"/>
              </a:schemeClr>
            </a:gs>
          </a:gsLst>
          <a:lin ang="5400000" scaled="1"/>
        </a:gradFill>
        <a:gradFill rotWithShape="1">
          <a:gsLst>
            <a:gs pos="0">
              <a:schemeClr val="phClr">
                <a:tint val="78000"/>
              </a:schemeClr>
            </a:gs>
            <a:gs pos="100000">
              <a:schemeClr val="phClr">
                <a:tint val="95000"/>
                <a:shade val="98000"/>
                <a:lumMod val="80000"/>
              </a:schemeClr>
            </a:gs>
          </a:gsLst>
          <a:path path="circle">
            <a:fillToRect l="50000" t="100000" r="10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TM04033937[[fn=Vapor Trail]]</Template>
  <TotalTime>4243</TotalTime>
  <Words>1518</Words>
  <Application>Microsoft Office PowerPoint</Application>
  <PresentationFormat>On-screen Show (4:3)</PresentationFormat>
  <Paragraphs>195</Paragraphs>
  <Slides>26</Slides>
  <Notes>18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26</vt:i4>
      </vt:variant>
    </vt:vector>
  </HeadingPairs>
  <TitlesOfParts>
    <vt:vector size="37" baseType="lpstr">
      <vt:lpstr>Aharoni</vt:lpstr>
      <vt:lpstr>Arial</vt:lpstr>
      <vt:lpstr>Bauhaus 93</vt:lpstr>
      <vt:lpstr>Calibri</vt:lpstr>
      <vt:lpstr>Calibri Light</vt:lpstr>
      <vt:lpstr>Cooper Black</vt:lpstr>
      <vt:lpstr>Gill Sans MT</vt:lpstr>
      <vt:lpstr>Shagadelic - DGL Bold</vt:lpstr>
      <vt:lpstr>Wingdings 3</vt:lpstr>
      <vt:lpstr>Urban Pop</vt:lpstr>
      <vt:lpstr>Office Theme</vt:lpstr>
      <vt:lpstr>Social Upheaval in the Cold War</vt:lpstr>
      <vt:lpstr>Political Upheaval</vt:lpstr>
      <vt:lpstr>Political Conflict</vt:lpstr>
      <vt:lpstr>Johnson’s “Great Society”</vt:lpstr>
      <vt:lpstr>Tune in, turn on, and check out!</vt:lpstr>
      <vt:lpstr>The Counterculture</vt:lpstr>
      <vt:lpstr>Hippies</vt:lpstr>
      <vt:lpstr>Drug Culture</vt:lpstr>
      <vt:lpstr>PowerPoint Presentation</vt:lpstr>
      <vt:lpstr>Religion</vt:lpstr>
      <vt:lpstr>Communes</vt:lpstr>
      <vt:lpstr>Media, and Art</vt:lpstr>
      <vt:lpstr>MUSIC</vt:lpstr>
      <vt:lpstr>The Fab Four Evolves</vt:lpstr>
      <vt:lpstr>MUSIC</vt:lpstr>
      <vt:lpstr>Welcome to Woodstock!</vt:lpstr>
      <vt:lpstr>Woodstock</vt:lpstr>
      <vt:lpstr>3 Days of Peace and Music….</vt:lpstr>
      <vt:lpstr>3 Days of Peace and Music…</vt:lpstr>
      <vt:lpstr>Woodstock</vt:lpstr>
      <vt:lpstr>PowerPoint Presentation</vt:lpstr>
      <vt:lpstr>PowerPoint Presentation</vt:lpstr>
      <vt:lpstr>The Death of Woodstock</vt:lpstr>
      <vt:lpstr>PowerPoint Presentation</vt:lpstr>
      <vt:lpstr>Death of the Counterculture</vt:lpstr>
      <vt:lpstr>Your own personal Woodstock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Upheaval</dc:title>
  <dc:creator>Macie</dc:creator>
  <cp:lastModifiedBy>Macie Walker</cp:lastModifiedBy>
  <cp:revision>164</cp:revision>
  <dcterms:created xsi:type="dcterms:W3CDTF">2013-04-04T18:16:34Z</dcterms:created>
  <dcterms:modified xsi:type="dcterms:W3CDTF">2019-05-09T04:01:00Z</dcterms:modified>
</cp:coreProperties>
</file>